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57" r:id="rId3"/>
    <p:sldId id="263" r:id="rId4"/>
    <p:sldId id="264" r:id="rId5"/>
    <p:sldId id="266" r:id="rId6"/>
    <p:sldId id="269" r:id="rId7"/>
    <p:sldId id="270" r:id="rId8"/>
    <p:sldId id="258" r:id="rId9"/>
    <p:sldId id="271" r:id="rId10"/>
    <p:sldId id="272" r:id="rId11"/>
    <p:sldId id="267" r:id="rId12"/>
    <p:sldId id="268" r:id="rId13"/>
    <p:sldId id="260" r:id="rId14"/>
    <p:sldId id="261" r:id="rId15"/>
    <p:sldId id="262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83746" autoAdjust="0"/>
  </p:normalViewPr>
  <p:slideViewPr>
    <p:cSldViewPr snapToGrid="0">
      <p:cViewPr varScale="1">
        <p:scale>
          <a:sx n="96" d="100"/>
          <a:sy n="96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F5CE3-04C1-45EC-BD0D-7E9A2982AFF4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4691F2AF-FE72-4BDC-BC6B-EA77207C2FF5}">
      <dgm:prSet phldrT="[Text]"/>
      <dgm:spPr/>
      <dgm:t>
        <a:bodyPr/>
        <a:lstStyle/>
        <a:p>
          <a:r>
            <a:rPr lang="en-US" dirty="0" smtClean="0"/>
            <a:t>Summer 2016</a:t>
          </a:r>
          <a:endParaRPr lang="en-US" dirty="0"/>
        </a:p>
      </dgm:t>
    </dgm:pt>
    <dgm:pt modelId="{5ACF3CC1-C3A6-432C-A25F-7E0EE36757B3}" type="parTrans" cxnId="{07C958FD-CB0F-4586-A030-3B1077A7026A}">
      <dgm:prSet/>
      <dgm:spPr/>
      <dgm:t>
        <a:bodyPr/>
        <a:lstStyle/>
        <a:p>
          <a:endParaRPr lang="en-US"/>
        </a:p>
      </dgm:t>
    </dgm:pt>
    <dgm:pt modelId="{D46315DF-22B5-48B4-B63A-7CCA2F5650E7}" type="sibTrans" cxnId="{07C958FD-CB0F-4586-A030-3B1077A7026A}">
      <dgm:prSet/>
      <dgm:spPr/>
      <dgm:t>
        <a:bodyPr/>
        <a:lstStyle/>
        <a:p>
          <a:endParaRPr lang="en-US"/>
        </a:p>
      </dgm:t>
    </dgm:pt>
    <dgm:pt modelId="{FE640E92-8B9C-4198-A575-998192FFA187}">
      <dgm:prSet phldrT="[Text]"/>
      <dgm:spPr/>
      <dgm:t>
        <a:bodyPr/>
        <a:lstStyle/>
        <a:p>
          <a:r>
            <a:rPr lang="en-US" dirty="0" smtClean="0"/>
            <a:t>Fall 2016</a:t>
          </a:r>
          <a:endParaRPr lang="en-US" dirty="0"/>
        </a:p>
      </dgm:t>
    </dgm:pt>
    <dgm:pt modelId="{3740499C-2744-42C9-BA39-9405ED2862C1}" type="parTrans" cxnId="{E92BE283-D11C-47A0-8552-42F5A571DD3C}">
      <dgm:prSet/>
      <dgm:spPr/>
      <dgm:t>
        <a:bodyPr/>
        <a:lstStyle/>
        <a:p>
          <a:endParaRPr lang="en-US"/>
        </a:p>
      </dgm:t>
    </dgm:pt>
    <dgm:pt modelId="{80AD0D32-13C3-4E1B-AA39-074E3152C848}" type="sibTrans" cxnId="{E92BE283-D11C-47A0-8552-42F5A571DD3C}">
      <dgm:prSet/>
      <dgm:spPr/>
      <dgm:t>
        <a:bodyPr/>
        <a:lstStyle/>
        <a:p>
          <a:endParaRPr lang="en-US"/>
        </a:p>
      </dgm:t>
    </dgm:pt>
    <dgm:pt modelId="{2C26DC64-8020-4383-B0C4-F527D78B849E}">
      <dgm:prSet phldrT="[Text]"/>
      <dgm:spPr/>
      <dgm:t>
        <a:bodyPr/>
        <a:lstStyle/>
        <a:p>
          <a:r>
            <a:rPr lang="en-US" dirty="0" smtClean="0"/>
            <a:t>Spring 2017</a:t>
          </a:r>
          <a:endParaRPr lang="en-US" dirty="0"/>
        </a:p>
      </dgm:t>
    </dgm:pt>
    <dgm:pt modelId="{3FB91B5E-750A-4FD9-BF16-DADD70BF57D0}" type="parTrans" cxnId="{D26FA3C1-2A00-4044-A327-A5B3C060C925}">
      <dgm:prSet/>
      <dgm:spPr/>
      <dgm:t>
        <a:bodyPr/>
        <a:lstStyle/>
        <a:p>
          <a:endParaRPr lang="en-US"/>
        </a:p>
      </dgm:t>
    </dgm:pt>
    <dgm:pt modelId="{AFEB4995-A521-4134-960F-68A6A5E1AEEA}" type="sibTrans" cxnId="{D26FA3C1-2A00-4044-A327-A5B3C060C925}">
      <dgm:prSet/>
      <dgm:spPr/>
      <dgm:t>
        <a:bodyPr/>
        <a:lstStyle/>
        <a:p>
          <a:endParaRPr lang="en-US"/>
        </a:p>
      </dgm:t>
    </dgm:pt>
    <dgm:pt modelId="{6276AE20-E3EB-43C4-BB40-3511BCEE0DC2}">
      <dgm:prSet phldrT="[Text]"/>
      <dgm:spPr/>
      <dgm:t>
        <a:bodyPr/>
        <a:lstStyle/>
        <a:p>
          <a:r>
            <a:rPr lang="en-US" dirty="0" smtClean="0"/>
            <a:t>Summer 2017</a:t>
          </a:r>
          <a:endParaRPr lang="en-US" dirty="0"/>
        </a:p>
      </dgm:t>
    </dgm:pt>
    <dgm:pt modelId="{A2DE4C47-8C62-4C6C-817B-AE053F6E13D8}" type="parTrans" cxnId="{99253E5A-636F-463B-B2FD-E2AE29E467CC}">
      <dgm:prSet/>
      <dgm:spPr/>
      <dgm:t>
        <a:bodyPr/>
        <a:lstStyle/>
        <a:p>
          <a:endParaRPr lang="en-US"/>
        </a:p>
      </dgm:t>
    </dgm:pt>
    <dgm:pt modelId="{B0615903-DC85-4004-AF24-3816B8C031DB}" type="sibTrans" cxnId="{99253E5A-636F-463B-B2FD-E2AE29E467CC}">
      <dgm:prSet/>
      <dgm:spPr/>
      <dgm:t>
        <a:bodyPr/>
        <a:lstStyle/>
        <a:p>
          <a:endParaRPr lang="en-US"/>
        </a:p>
      </dgm:t>
    </dgm:pt>
    <dgm:pt modelId="{744FCF31-118B-4824-A453-BF022604373F}">
      <dgm:prSet phldrT="[Text]"/>
      <dgm:spPr/>
      <dgm:t>
        <a:bodyPr/>
        <a:lstStyle/>
        <a:p>
          <a:r>
            <a:rPr lang="en-US" dirty="0" smtClean="0"/>
            <a:t>All classes off of D2L by June 30</a:t>
          </a:r>
          <a:endParaRPr lang="en-US" dirty="0"/>
        </a:p>
      </dgm:t>
    </dgm:pt>
    <dgm:pt modelId="{3888FD18-249C-415D-B8DC-2047071E426D}" type="parTrans" cxnId="{575D2F65-F5D5-443C-B809-3B4744FB5E5F}">
      <dgm:prSet/>
      <dgm:spPr/>
      <dgm:t>
        <a:bodyPr/>
        <a:lstStyle/>
        <a:p>
          <a:endParaRPr lang="en-US"/>
        </a:p>
      </dgm:t>
    </dgm:pt>
    <dgm:pt modelId="{C8436679-F946-4F60-B631-302B0F06913C}" type="sibTrans" cxnId="{575D2F65-F5D5-443C-B809-3B4744FB5E5F}">
      <dgm:prSet/>
      <dgm:spPr/>
      <dgm:t>
        <a:bodyPr/>
        <a:lstStyle/>
        <a:p>
          <a:endParaRPr lang="en-US"/>
        </a:p>
      </dgm:t>
    </dgm:pt>
    <dgm:pt modelId="{768659FC-273F-4B8D-858B-197EB3AF4B07}">
      <dgm:prSet phldrT="[Text]"/>
      <dgm:spPr/>
      <dgm:t>
        <a:bodyPr/>
        <a:lstStyle/>
        <a:p>
          <a:r>
            <a:rPr lang="en-US" dirty="0" smtClean="0"/>
            <a:t>Opt-in for Fall</a:t>
          </a:r>
          <a:endParaRPr lang="en-US" dirty="0"/>
        </a:p>
      </dgm:t>
    </dgm:pt>
    <dgm:pt modelId="{C9595E2A-FF6C-4F5A-8FD3-615DB2C8FC28}" type="parTrans" cxnId="{AF04F12A-396F-4B24-B03B-6E61D303C306}">
      <dgm:prSet/>
      <dgm:spPr/>
      <dgm:t>
        <a:bodyPr/>
        <a:lstStyle/>
        <a:p>
          <a:endParaRPr lang="en-US"/>
        </a:p>
      </dgm:t>
    </dgm:pt>
    <dgm:pt modelId="{D5EC2447-3AAE-4355-9E29-18998B7CE1A2}" type="sibTrans" cxnId="{AF04F12A-396F-4B24-B03B-6E61D303C306}">
      <dgm:prSet/>
      <dgm:spPr/>
      <dgm:t>
        <a:bodyPr/>
        <a:lstStyle/>
        <a:p>
          <a:endParaRPr lang="en-US"/>
        </a:p>
      </dgm:t>
    </dgm:pt>
    <dgm:pt modelId="{C9416955-F2AF-4E3C-B84A-56A1BA5B3410}">
      <dgm:prSet phldrT="[Text]"/>
      <dgm:spPr/>
      <dgm:t>
        <a:bodyPr/>
        <a:lstStyle/>
        <a:p>
          <a:r>
            <a:rPr lang="en-US" dirty="0" smtClean="0"/>
            <a:t>Workshops and one-on-one training</a:t>
          </a:r>
          <a:endParaRPr lang="en-US" dirty="0"/>
        </a:p>
      </dgm:t>
    </dgm:pt>
    <dgm:pt modelId="{C5386627-00EA-48B5-BEF0-EAAAE80A7432}" type="parTrans" cxnId="{99767544-0D00-4825-A83D-317E1CCDB474}">
      <dgm:prSet/>
      <dgm:spPr/>
      <dgm:t>
        <a:bodyPr/>
        <a:lstStyle/>
        <a:p>
          <a:endParaRPr lang="en-US"/>
        </a:p>
      </dgm:t>
    </dgm:pt>
    <dgm:pt modelId="{BDC538DB-1FB2-45C2-9EAF-6782AFDB45AD}" type="sibTrans" cxnId="{99767544-0D00-4825-A83D-317E1CCDB474}">
      <dgm:prSet/>
      <dgm:spPr/>
      <dgm:t>
        <a:bodyPr/>
        <a:lstStyle/>
        <a:p>
          <a:endParaRPr lang="en-US"/>
        </a:p>
      </dgm:t>
    </dgm:pt>
    <dgm:pt modelId="{94A367A8-94FA-44E1-B2EB-AFD7633B13DC}">
      <dgm:prSet phldrT="[Text]"/>
      <dgm:spPr/>
      <dgm:t>
        <a:bodyPr/>
        <a:lstStyle/>
        <a:p>
          <a:r>
            <a:rPr lang="en-US" dirty="0" smtClean="0"/>
            <a:t>Workshops and one-on-one training</a:t>
          </a:r>
          <a:endParaRPr lang="en-US" dirty="0"/>
        </a:p>
      </dgm:t>
    </dgm:pt>
    <dgm:pt modelId="{BE55D25A-12FC-4473-A8CA-99EC4FC20272}" type="parTrans" cxnId="{7E369360-03AD-4AAF-BBF6-36C54CED24B5}">
      <dgm:prSet/>
      <dgm:spPr/>
      <dgm:t>
        <a:bodyPr/>
        <a:lstStyle/>
        <a:p>
          <a:endParaRPr lang="en-US"/>
        </a:p>
      </dgm:t>
    </dgm:pt>
    <dgm:pt modelId="{131966CC-4690-4D5A-8E96-A4DD1D7AACCC}" type="sibTrans" cxnId="{7E369360-03AD-4AAF-BBF6-36C54CED24B5}">
      <dgm:prSet/>
      <dgm:spPr/>
      <dgm:t>
        <a:bodyPr/>
        <a:lstStyle/>
        <a:p>
          <a:endParaRPr lang="en-US"/>
        </a:p>
      </dgm:t>
    </dgm:pt>
    <dgm:pt modelId="{A9F77F4D-31D3-42DE-869C-501060B97495}">
      <dgm:prSet phldrT="[Text]"/>
      <dgm:spPr/>
      <dgm:t>
        <a:bodyPr/>
        <a:lstStyle/>
        <a:p>
          <a:r>
            <a:rPr lang="en-US" dirty="0" smtClean="0"/>
            <a:t>Workshops and one-on-one training</a:t>
          </a:r>
          <a:endParaRPr lang="en-US" dirty="0"/>
        </a:p>
      </dgm:t>
    </dgm:pt>
    <dgm:pt modelId="{19B9DA84-4E0B-44B0-AD7F-9DABB66F5A9D}" type="parTrans" cxnId="{1BE39EB7-C293-40B2-96E4-363DF83855EF}">
      <dgm:prSet/>
      <dgm:spPr/>
      <dgm:t>
        <a:bodyPr/>
        <a:lstStyle/>
        <a:p>
          <a:endParaRPr lang="en-US"/>
        </a:p>
      </dgm:t>
    </dgm:pt>
    <dgm:pt modelId="{C365DF30-A6D3-4AE0-9CA4-A4CD06F2FB3C}" type="sibTrans" cxnId="{1BE39EB7-C293-40B2-96E4-363DF83855EF}">
      <dgm:prSet/>
      <dgm:spPr/>
      <dgm:t>
        <a:bodyPr/>
        <a:lstStyle/>
        <a:p>
          <a:endParaRPr lang="en-US"/>
        </a:p>
      </dgm:t>
    </dgm:pt>
    <dgm:pt modelId="{BBE55660-CC2A-4AB1-BE56-DF05A5FD7B9A}">
      <dgm:prSet phldrT="[Text]"/>
      <dgm:spPr/>
      <dgm:t>
        <a:bodyPr/>
        <a:lstStyle/>
        <a:p>
          <a:r>
            <a:rPr lang="en-US" dirty="0" smtClean="0"/>
            <a:t>Opt-in for Spring</a:t>
          </a:r>
          <a:endParaRPr lang="en-US" dirty="0"/>
        </a:p>
      </dgm:t>
    </dgm:pt>
    <dgm:pt modelId="{7BD4652C-0680-4D2B-94C7-657CCBA3957F}" type="parTrans" cxnId="{6F6CCC0C-ED4A-4463-9ED7-211F7EDDD2F3}">
      <dgm:prSet/>
      <dgm:spPr/>
      <dgm:t>
        <a:bodyPr/>
        <a:lstStyle/>
        <a:p>
          <a:endParaRPr lang="en-US"/>
        </a:p>
      </dgm:t>
    </dgm:pt>
    <dgm:pt modelId="{F15E6B0A-0285-46BB-A66A-DE7D635DAD54}" type="sibTrans" cxnId="{6F6CCC0C-ED4A-4463-9ED7-211F7EDDD2F3}">
      <dgm:prSet/>
      <dgm:spPr/>
      <dgm:t>
        <a:bodyPr/>
        <a:lstStyle/>
        <a:p>
          <a:endParaRPr lang="en-US"/>
        </a:p>
      </dgm:t>
    </dgm:pt>
    <dgm:pt modelId="{4164E629-668D-4861-8754-D53DA6EE9232}" type="pres">
      <dgm:prSet presAssocID="{BCFF5CE3-04C1-45EC-BD0D-7E9A2982AFF4}" presName="Name0" presStyleCnt="0">
        <dgm:presLayoutVars>
          <dgm:dir/>
          <dgm:resizeHandles val="exact"/>
        </dgm:presLayoutVars>
      </dgm:prSet>
      <dgm:spPr/>
    </dgm:pt>
    <dgm:pt modelId="{29E76021-BF4C-4CB1-B0E2-021639D9D207}" type="pres">
      <dgm:prSet presAssocID="{4691F2AF-FE72-4BDC-BC6B-EA77207C2FF5}" presName="parAndChTx" presStyleLbl="node1" presStyleIdx="0" presStyleCnt="4" custScaleX="96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0293C-4304-4D25-A46C-F48FBD596E75}" type="pres">
      <dgm:prSet presAssocID="{D46315DF-22B5-48B4-B63A-7CCA2F5650E7}" presName="parAndChSpace" presStyleCnt="0"/>
      <dgm:spPr/>
    </dgm:pt>
    <dgm:pt modelId="{9B330DEC-EEDA-4497-9F03-7767C8DBD37A}" type="pres">
      <dgm:prSet presAssocID="{FE640E92-8B9C-4198-A575-998192FFA187}" presName="parAndCh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12803-0C82-43FD-9B04-71D2B65AD5FB}" type="pres">
      <dgm:prSet presAssocID="{80AD0D32-13C3-4E1B-AA39-074E3152C848}" presName="parAndChSpace" presStyleCnt="0"/>
      <dgm:spPr/>
    </dgm:pt>
    <dgm:pt modelId="{CC39793F-AD30-4E19-9710-AC3AD6D4E5FB}" type="pres">
      <dgm:prSet presAssocID="{2C26DC64-8020-4383-B0C4-F527D78B849E}" presName="parAndCh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10B49-265F-4419-829D-F31078032D84}" type="pres">
      <dgm:prSet presAssocID="{AFEB4995-A521-4134-960F-68A6A5E1AEEA}" presName="parAndChSpace" presStyleCnt="0"/>
      <dgm:spPr/>
    </dgm:pt>
    <dgm:pt modelId="{9928D772-13F7-4493-8DE2-4B2B535BBBE6}" type="pres">
      <dgm:prSet presAssocID="{6276AE20-E3EB-43C4-BB40-3511BCEE0DC2}" presName="parAndCh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E39EB7-C293-40B2-96E4-363DF83855EF}" srcId="{2C26DC64-8020-4383-B0C4-F527D78B849E}" destId="{A9F77F4D-31D3-42DE-869C-501060B97495}" srcOrd="0" destOrd="0" parTransId="{19B9DA84-4E0B-44B0-AD7F-9DABB66F5A9D}" sibTransId="{C365DF30-A6D3-4AE0-9CA4-A4CD06F2FB3C}"/>
    <dgm:cxn modelId="{FD7DE1D3-829A-47A9-8D17-E380B096C381}" type="presOf" srcId="{94A367A8-94FA-44E1-B2EB-AFD7633B13DC}" destId="{9B330DEC-EEDA-4497-9F03-7767C8DBD37A}" srcOrd="0" destOrd="2" presId="urn:microsoft.com/office/officeart/2005/8/layout/hChevron3"/>
    <dgm:cxn modelId="{D26FA3C1-2A00-4044-A327-A5B3C060C925}" srcId="{BCFF5CE3-04C1-45EC-BD0D-7E9A2982AFF4}" destId="{2C26DC64-8020-4383-B0C4-F527D78B849E}" srcOrd="2" destOrd="0" parTransId="{3FB91B5E-750A-4FD9-BF16-DADD70BF57D0}" sibTransId="{AFEB4995-A521-4134-960F-68A6A5E1AEEA}"/>
    <dgm:cxn modelId="{E92BE283-D11C-47A0-8552-42F5A571DD3C}" srcId="{BCFF5CE3-04C1-45EC-BD0D-7E9A2982AFF4}" destId="{FE640E92-8B9C-4198-A575-998192FFA187}" srcOrd="1" destOrd="0" parTransId="{3740499C-2744-42C9-BA39-9405ED2862C1}" sibTransId="{80AD0D32-13C3-4E1B-AA39-074E3152C848}"/>
    <dgm:cxn modelId="{6F6CCC0C-ED4A-4463-9ED7-211F7EDDD2F3}" srcId="{FE640E92-8B9C-4198-A575-998192FFA187}" destId="{BBE55660-CC2A-4AB1-BE56-DF05A5FD7B9A}" srcOrd="0" destOrd="0" parTransId="{7BD4652C-0680-4D2B-94C7-657CCBA3957F}" sibTransId="{F15E6B0A-0285-46BB-A66A-DE7D635DAD54}"/>
    <dgm:cxn modelId="{99253E5A-636F-463B-B2FD-E2AE29E467CC}" srcId="{BCFF5CE3-04C1-45EC-BD0D-7E9A2982AFF4}" destId="{6276AE20-E3EB-43C4-BB40-3511BCEE0DC2}" srcOrd="3" destOrd="0" parTransId="{A2DE4C47-8C62-4C6C-817B-AE053F6E13D8}" sibTransId="{B0615903-DC85-4004-AF24-3816B8C031DB}"/>
    <dgm:cxn modelId="{07C958FD-CB0F-4586-A030-3B1077A7026A}" srcId="{BCFF5CE3-04C1-45EC-BD0D-7E9A2982AFF4}" destId="{4691F2AF-FE72-4BDC-BC6B-EA77207C2FF5}" srcOrd="0" destOrd="0" parTransId="{5ACF3CC1-C3A6-432C-A25F-7E0EE36757B3}" sibTransId="{D46315DF-22B5-48B4-B63A-7CCA2F5650E7}"/>
    <dgm:cxn modelId="{C2E70709-9213-4A3D-9F54-13BDC737F802}" type="presOf" srcId="{744FCF31-118B-4824-A453-BF022604373F}" destId="{9928D772-13F7-4493-8DE2-4B2B535BBBE6}" srcOrd="0" destOrd="1" presId="urn:microsoft.com/office/officeart/2005/8/layout/hChevron3"/>
    <dgm:cxn modelId="{1EBDC4C0-4C32-41D2-9C26-7B98C14B37E5}" type="presOf" srcId="{A9F77F4D-31D3-42DE-869C-501060B97495}" destId="{CC39793F-AD30-4E19-9710-AC3AD6D4E5FB}" srcOrd="0" destOrd="1" presId="urn:microsoft.com/office/officeart/2005/8/layout/hChevron3"/>
    <dgm:cxn modelId="{DB017F2B-B892-4738-8A5C-8ABDF9B1365B}" type="presOf" srcId="{6276AE20-E3EB-43C4-BB40-3511BCEE0DC2}" destId="{9928D772-13F7-4493-8DE2-4B2B535BBBE6}" srcOrd="0" destOrd="0" presId="urn:microsoft.com/office/officeart/2005/8/layout/hChevron3"/>
    <dgm:cxn modelId="{A9B1B34B-A278-4FD1-B605-136820F56E98}" type="presOf" srcId="{4691F2AF-FE72-4BDC-BC6B-EA77207C2FF5}" destId="{29E76021-BF4C-4CB1-B0E2-021639D9D207}" srcOrd="0" destOrd="0" presId="urn:microsoft.com/office/officeart/2005/8/layout/hChevron3"/>
    <dgm:cxn modelId="{1ED3F6A8-59B5-4A2F-BB37-E81AAE12D714}" type="presOf" srcId="{768659FC-273F-4B8D-858B-197EB3AF4B07}" destId="{29E76021-BF4C-4CB1-B0E2-021639D9D207}" srcOrd="0" destOrd="1" presId="urn:microsoft.com/office/officeart/2005/8/layout/hChevron3"/>
    <dgm:cxn modelId="{AF04F12A-396F-4B24-B03B-6E61D303C306}" srcId="{4691F2AF-FE72-4BDC-BC6B-EA77207C2FF5}" destId="{768659FC-273F-4B8D-858B-197EB3AF4B07}" srcOrd="0" destOrd="0" parTransId="{C9595E2A-FF6C-4F5A-8FD3-615DB2C8FC28}" sibTransId="{D5EC2447-3AAE-4355-9E29-18998B7CE1A2}"/>
    <dgm:cxn modelId="{0E574BF2-F689-4E39-BF66-60B54D3A4446}" type="presOf" srcId="{C9416955-F2AF-4E3C-B84A-56A1BA5B3410}" destId="{29E76021-BF4C-4CB1-B0E2-021639D9D207}" srcOrd="0" destOrd="2" presId="urn:microsoft.com/office/officeart/2005/8/layout/hChevron3"/>
    <dgm:cxn modelId="{575D2F65-F5D5-443C-B809-3B4744FB5E5F}" srcId="{6276AE20-E3EB-43C4-BB40-3511BCEE0DC2}" destId="{744FCF31-118B-4824-A453-BF022604373F}" srcOrd="0" destOrd="0" parTransId="{3888FD18-249C-415D-B8DC-2047071E426D}" sibTransId="{C8436679-F946-4F60-B631-302B0F06913C}"/>
    <dgm:cxn modelId="{99767544-0D00-4825-A83D-317E1CCDB474}" srcId="{4691F2AF-FE72-4BDC-BC6B-EA77207C2FF5}" destId="{C9416955-F2AF-4E3C-B84A-56A1BA5B3410}" srcOrd="1" destOrd="0" parTransId="{C5386627-00EA-48B5-BEF0-EAAAE80A7432}" sibTransId="{BDC538DB-1FB2-45C2-9EAF-6782AFDB45AD}"/>
    <dgm:cxn modelId="{536FDC84-19AD-4329-83FA-05635D27EF81}" type="presOf" srcId="{2C26DC64-8020-4383-B0C4-F527D78B849E}" destId="{CC39793F-AD30-4E19-9710-AC3AD6D4E5FB}" srcOrd="0" destOrd="0" presId="urn:microsoft.com/office/officeart/2005/8/layout/hChevron3"/>
    <dgm:cxn modelId="{7801C63C-D9EA-4444-A3D5-2BC09468B380}" type="presOf" srcId="{BCFF5CE3-04C1-45EC-BD0D-7E9A2982AFF4}" destId="{4164E629-668D-4861-8754-D53DA6EE9232}" srcOrd="0" destOrd="0" presId="urn:microsoft.com/office/officeart/2005/8/layout/hChevron3"/>
    <dgm:cxn modelId="{80B47DA6-C6AA-464A-8CCE-A0A4EBE00F5E}" type="presOf" srcId="{FE640E92-8B9C-4198-A575-998192FFA187}" destId="{9B330DEC-EEDA-4497-9F03-7767C8DBD37A}" srcOrd="0" destOrd="0" presId="urn:microsoft.com/office/officeart/2005/8/layout/hChevron3"/>
    <dgm:cxn modelId="{7E369360-03AD-4AAF-BBF6-36C54CED24B5}" srcId="{FE640E92-8B9C-4198-A575-998192FFA187}" destId="{94A367A8-94FA-44E1-B2EB-AFD7633B13DC}" srcOrd="1" destOrd="0" parTransId="{BE55D25A-12FC-4473-A8CA-99EC4FC20272}" sibTransId="{131966CC-4690-4D5A-8E96-A4DD1D7AACCC}"/>
    <dgm:cxn modelId="{C4A8FB6B-6677-4A4C-81FF-3E81D90E8758}" type="presOf" srcId="{BBE55660-CC2A-4AB1-BE56-DF05A5FD7B9A}" destId="{9B330DEC-EEDA-4497-9F03-7767C8DBD37A}" srcOrd="0" destOrd="1" presId="urn:microsoft.com/office/officeart/2005/8/layout/hChevron3"/>
    <dgm:cxn modelId="{7C833F9B-AFE8-4826-8206-AC4852E99386}" type="presParOf" srcId="{4164E629-668D-4861-8754-D53DA6EE9232}" destId="{29E76021-BF4C-4CB1-B0E2-021639D9D207}" srcOrd="0" destOrd="0" presId="urn:microsoft.com/office/officeart/2005/8/layout/hChevron3"/>
    <dgm:cxn modelId="{4ED25BC6-CFA5-46FC-927B-53100970ADCE}" type="presParOf" srcId="{4164E629-668D-4861-8754-D53DA6EE9232}" destId="{6C50293C-4304-4D25-A46C-F48FBD596E75}" srcOrd="1" destOrd="0" presId="urn:microsoft.com/office/officeart/2005/8/layout/hChevron3"/>
    <dgm:cxn modelId="{080DF5FF-69FE-473F-9E48-50DB132E7544}" type="presParOf" srcId="{4164E629-668D-4861-8754-D53DA6EE9232}" destId="{9B330DEC-EEDA-4497-9F03-7767C8DBD37A}" srcOrd="2" destOrd="0" presId="urn:microsoft.com/office/officeart/2005/8/layout/hChevron3"/>
    <dgm:cxn modelId="{517C506B-BF17-4859-8D47-213128D6BB5A}" type="presParOf" srcId="{4164E629-668D-4861-8754-D53DA6EE9232}" destId="{FDC12803-0C82-43FD-9B04-71D2B65AD5FB}" srcOrd="3" destOrd="0" presId="urn:microsoft.com/office/officeart/2005/8/layout/hChevron3"/>
    <dgm:cxn modelId="{D1BFE773-46BD-4CC4-B58F-576AC1F8C825}" type="presParOf" srcId="{4164E629-668D-4861-8754-D53DA6EE9232}" destId="{CC39793F-AD30-4E19-9710-AC3AD6D4E5FB}" srcOrd="4" destOrd="0" presId="urn:microsoft.com/office/officeart/2005/8/layout/hChevron3"/>
    <dgm:cxn modelId="{C1D6F4A1-C361-42D5-B087-8C68FF0B09D0}" type="presParOf" srcId="{4164E629-668D-4861-8754-D53DA6EE9232}" destId="{0C810B49-265F-4419-829D-F31078032D84}" srcOrd="5" destOrd="0" presId="urn:microsoft.com/office/officeart/2005/8/layout/hChevron3"/>
    <dgm:cxn modelId="{C5F4E166-58D9-45AD-AFA6-0614502119F5}" type="presParOf" srcId="{4164E629-668D-4861-8754-D53DA6EE9232}" destId="{9928D772-13F7-4493-8DE2-4B2B535BBBE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76021-BF4C-4CB1-B0E2-021639D9D207}">
      <dsp:nvSpPr>
        <dsp:cNvPr id="0" name=""/>
        <dsp:cNvSpPr/>
      </dsp:nvSpPr>
      <dsp:spPr>
        <a:xfrm>
          <a:off x="2360" y="816927"/>
          <a:ext cx="2887068" cy="2388870"/>
        </a:xfrm>
        <a:prstGeom prst="homePlate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43" tIns="68580" rIns="421370" bIns="6858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Summer 2016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Opt-in for Fall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Workshops and one-on-one training</a:t>
          </a:r>
          <a:endParaRPr lang="en-US" sz="2100" kern="1200" dirty="0"/>
        </a:p>
      </dsp:txBody>
      <dsp:txXfrm>
        <a:off x="2360" y="816927"/>
        <a:ext cx="2588459" cy="2388870"/>
      </dsp:txXfrm>
    </dsp:sp>
    <dsp:sp modelId="{9B330DEC-EEDA-4497-9F03-7767C8DBD37A}">
      <dsp:nvSpPr>
        <dsp:cNvPr id="0" name=""/>
        <dsp:cNvSpPr/>
      </dsp:nvSpPr>
      <dsp:spPr>
        <a:xfrm>
          <a:off x="2292211" y="816927"/>
          <a:ext cx="2986087" cy="2388870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43" tIns="68580" rIns="105343" bIns="6858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Fall 2016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Opt-in for Spring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Workshops and one-on-one training</a:t>
          </a:r>
          <a:endParaRPr lang="en-US" sz="2100" kern="1200" dirty="0"/>
        </a:p>
      </dsp:txBody>
      <dsp:txXfrm>
        <a:off x="2889429" y="816927"/>
        <a:ext cx="1791652" cy="2388870"/>
      </dsp:txXfrm>
    </dsp:sp>
    <dsp:sp modelId="{CC39793F-AD30-4E19-9710-AC3AD6D4E5FB}">
      <dsp:nvSpPr>
        <dsp:cNvPr id="0" name=""/>
        <dsp:cNvSpPr/>
      </dsp:nvSpPr>
      <dsp:spPr>
        <a:xfrm>
          <a:off x="4681081" y="816927"/>
          <a:ext cx="2986087" cy="2388870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43" tIns="68580" rIns="105343" bIns="6858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Spring 2017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Workshops and one-on-one training</a:t>
          </a:r>
          <a:endParaRPr lang="en-US" sz="2100" kern="1200" dirty="0"/>
        </a:p>
      </dsp:txBody>
      <dsp:txXfrm>
        <a:off x="5278299" y="816927"/>
        <a:ext cx="1791652" cy="2388870"/>
      </dsp:txXfrm>
    </dsp:sp>
    <dsp:sp modelId="{9928D772-13F7-4493-8DE2-4B2B535BBBE6}">
      <dsp:nvSpPr>
        <dsp:cNvPr id="0" name=""/>
        <dsp:cNvSpPr/>
      </dsp:nvSpPr>
      <dsp:spPr>
        <a:xfrm>
          <a:off x="7069951" y="816927"/>
          <a:ext cx="2986087" cy="2388870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43" tIns="68580" rIns="105343" bIns="6858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Summer 2017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All classes off of D2L by June 30</a:t>
          </a:r>
          <a:endParaRPr lang="en-US" sz="2100" kern="1200" dirty="0"/>
        </a:p>
      </dsp:txBody>
      <dsp:txXfrm>
        <a:off x="7667169" y="816927"/>
        <a:ext cx="1791652" cy="2388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76BD7-DF78-4505-9DC9-90DA74494A2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5461-04EA-4828-92AC-7A027821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1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8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0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66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77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20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02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5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4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8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4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25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5461-04EA-4828-92AC-7A027821D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7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50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5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2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5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1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7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3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3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741B2E-2955-4F3E-A95D-C2CB1D975A0F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48335C-E71B-4A8E-9B4E-674189C44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1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instructur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.edu/content/cte/initiatives/canvas-transition/faculty-resource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u.edu/content/cte/initiatives/canvas-transi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Canvas 411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LibApps</a:t>
            </a:r>
            <a:r>
              <a:rPr lang="en-US" dirty="0" smtClean="0"/>
              <a:t> Integration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0828" y="2416629"/>
            <a:ext cx="9424851" cy="34524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Integrations available:</a:t>
            </a:r>
          </a:p>
          <a:p>
            <a:pPr lvl="1"/>
            <a:r>
              <a:rPr lang="en-US" sz="2400" dirty="0" err="1" smtClean="0"/>
              <a:t>LibGuides</a:t>
            </a:r>
            <a:endParaRPr lang="en-US" sz="2400" dirty="0" smtClean="0"/>
          </a:p>
          <a:p>
            <a:pPr lvl="1"/>
            <a:r>
              <a:rPr lang="en-US" sz="2400" dirty="0" smtClean="0"/>
              <a:t>Customizable library page</a:t>
            </a:r>
          </a:p>
          <a:p>
            <a:pPr lvl="1"/>
            <a:r>
              <a:rPr lang="en-US" sz="2400" dirty="0" smtClean="0"/>
              <a:t>E-Reserves</a:t>
            </a:r>
          </a:p>
          <a:p>
            <a:pPr lvl="1"/>
            <a:endParaRPr lang="en-US" sz="2400" dirty="0"/>
          </a:p>
          <a:p>
            <a:r>
              <a:rPr lang="en-US" sz="2400" i="1" dirty="0" smtClean="0"/>
              <a:t>Next steps…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094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 Tool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675435" y="2038258"/>
            <a:ext cx="5401491" cy="3357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985" y="2830920"/>
            <a:ext cx="63436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 a live website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911929" y="1957659"/>
            <a:ext cx="5943600" cy="3922395"/>
          </a:xfrm>
          <a:prstGeom prst="rect">
            <a:avLst/>
          </a:prstGeom>
        </p:spPr>
      </p:pic>
      <p:pic>
        <p:nvPicPr>
          <p:cNvPr id="5" name="Picture 4" descr="Machine generated alternative text:&#10;test Pages test iframe widget &#10;O Rich Content Editor &#10;kpxitrame idz&quot;s-Ig-widget-trame-14678gg7017g5&quot; 1 solid #bbb;&quot; Il*pgs.com &#10;'widget &#10;amp;widget &#10;#1467899701795&quot; &#10;Insert Content into the Page &#10;Links Files Images &#10;Link to other content in the course Click any &#10;page to insert a link to that &#10;Wiki Pages &#10;— iframes library guide &#10;— test iframe widget &#10;Link to a New Page &#10;Assignments &#10;Quizzes &#10;Announcements &#10;Discussions &#10;Modules &#10;Course Navigation &#10;Home &#10;Announcements &#10;Assignments &#10;Discussions &#10;Grades &#10;People &#10;Pages &#10;Syllabus &#10;Outcomes &#10;Modules &#10;Conferences &#10;Collaborations &#10;Library Research &#10;Guide &#10;Redirect Tool &#10;Settings &#10;test itrame widget &#10;Save &#10;Options &#10;Only teachers &#10;v can edit this page &#10;Cancel &#10;Notify users that this content has changed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57" y="2091825"/>
            <a:ext cx="6520543" cy="378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623457" y="1957659"/>
            <a:ext cx="6520543" cy="40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 Commons</a:t>
            </a:r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339" y="1934255"/>
            <a:ext cx="82867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 in a course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942" y="1884316"/>
            <a:ext cx="86010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>
                <a:hlinkClick r:id="rId3"/>
              </a:rPr>
              <a:t>ou.edu/</a:t>
            </a:r>
            <a:r>
              <a:rPr lang="en-US" sz="2800" dirty="0" err="1" smtClean="0">
                <a:hlinkClick r:id="rId3"/>
              </a:rPr>
              <a:t>cte</a:t>
            </a:r>
            <a:r>
              <a:rPr lang="en-US" sz="2800" dirty="0" smtClean="0">
                <a:hlinkClick r:id="rId3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90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7" y="2237014"/>
            <a:ext cx="9522823" cy="3632080"/>
          </a:xfrm>
        </p:spPr>
        <p:txBody>
          <a:bodyPr>
            <a:normAutofit/>
          </a:bodyPr>
          <a:lstStyle/>
          <a:p>
            <a:pPr lvl="1"/>
            <a:r>
              <a:rPr lang="en-US" sz="2600" dirty="0" smtClean="0"/>
              <a:t>Migration</a:t>
            </a:r>
          </a:p>
          <a:p>
            <a:pPr lvl="1"/>
            <a:r>
              <a:rPr lang="en-US" sz="2600" dirty="0" smtClean="0"/>
              <a:t>Integrating library content</a:t>
            </a:r>
          </a:p>
          <a:p>
            <a:pPr lvl="1"/>
            <a:r>
              <a:rPr lang="en-US" sz="2600" dirty="0" smtClean="0"/>
              <a:t>Create Canvas content</a:t>
            </a:r>
          </a:p>
          <a:p>
            <a:pPr lvl="1"/>
            <a:r>
              <a:rPr lang="en-US" sz="2600" dirty="0" smtClean="0"/>
              <a:t>Embed in a course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533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1029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49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canvas.ou.edu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Library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614" y="2596243"/>
            <a:ext cx="5289323" cy="11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7064" y="2280897"/>
            <a:ext cx="6220735" cy="1378403"/>
            <a:chOff x="2457449" y="2117611"/>
            <a:chExt cx="6220735" cy="13784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7449" y="2331584"/>
              <a:ext cx="4575091" cy="95045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2540" y="2117611"/>
              <a:ext cx="1645644" cy="1378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12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LibApps</a:t>
            </a:r>
            <a:r>
              <a:rPr lang="en-US" dirty="0" smtClean="0"/>
              <a:t> Integration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579914"/>
            <a:ext cx="9669780" cy="32891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Integrations available:</a:t>
            </a:r>
          </a:p>
          <a:p>
            <a:pPr lvl="1"/>
            <a:r>
              <a:rPr lang="en-US" sz="2400" dirty="0" err="1" smtClean="0"/>
              <a:t>LibGuides</a:t>
            </a:r>
            <a:endParaRPr lang="en-US" sz="2400" dirty="0" smtClean="0"/>
          </a:p>
          <a:p>
            <a:pPr lvl="1"/>
            <a:r>
              <a:rPr lang="en-US" sz="2400" dirty="0" smtClean="0"/>
              <a:t>Customizable library page</a:t>
            </a:r>
          </a:p>
          <a:p>
            <a:pPr lvl="1"/>
            <a:r>
              <a:rPr lang="en-US" sz="2400" dirty="0" smtClean="0"/>
              <a:t>E-Reserves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4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192"/>
          <a:stretch/>
        </p:blipFill>
        <p:spPr>
          <a:xfrm>
            <a:off x="1257300" y="107308"/>
            <a:ext cx="9921189" cy="67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742</TotalTime>
  <Words>114</Words>
  <Application>Microsoft Office PowerPoint</Application>
  <PresentationFormat>Widescreen</PresentationFormat>
  <Paragraphs>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Canvas 411</vt:lpstr>
      <vt:lpstr>Outline</vt:lpstr>
      <vt:lpstr>Migration Timeline</vt:lpstr>
      <vt:lpstr>Accessing Canvas</vt:lpstr>
      <vt:lpstr>Integrating Library Content</vt:lpstr>
      <vt:lpstr>PowerPoint Presentation</vt:lpstr>
      <vt:lpstr>PowerPoint Presentation</vt:lpstr>
      <vt:lpstr>LibApps Integration Tool</vt:lpstr>
      <vt:lpstr>PowerPoint Presentation</vt:lpstr>
      <vt:lpstr>LibApps Integration Tool</vt:lpstr>
      <vt:lpstr>Redirect Tool</vt:lpstr>
      <vt:lpstr>Embed a live website</vt:lpstr>
      <vt:lpstr>Canvas Commons</vt:lpstr>
      <vt:lpstr>Embed in a course</vt:lpstr>
      <vt:lpstr>Training Opportunities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 411</dc:title>
  <dc:creator>Mead-Harvey, Carolyn</dc:creator>
  <cp:lastModifiedBy>Mead-Harvey, Carolyn</cp:lastModifiedBy>
  <cp:revision>22</cp:revision>
  <dcterms:created xsi:type="dcterms:W3CDTF">2016-07-08T15:41:21Z</dcterms:created>
  <dcterms:modified xsi:type="dcterms:W3CDTF">2016-07-25T13:34:24Z</dcterms:modified>
</cp:coreProperties>
</file>