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9" r:id="rId4"/>
    <p:sldId id="260" r:id="rId5"/>
    <p:sldId id="261" r:id="rId6"/>
    <p:sldId id="258" r:id="rId7"/>
    <p:sldId id="262" r:id="rId8"/>
    <p:sldId id="265" r:id="rId9"/>
    <p:sldId id="263" r:id="rId10"/>
    <p:sldId id="264"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11" d="100"/>
          <a:sy n="111" d="100"/>
        </p:scale>
        <p:origin x="123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2290" name="Group 2"/>
          <p:cNvGrpSpPr>
            <a:grpSpLocks/>
          </p:cNvGrpSpPr>
          <p:nvPr/>
        </p:nvGrpSpPr>
        <p:grpSpPr bwMode="auto">
          <a:xfrm>
            <a:off x="-3175" y="2438400"/>
            <a:ext cx="9147175" cy="1063625"/>
            <a:chOff x="-2" y="1536"/>
            <a:chExt cx="5762" cy="670"/>
          </a:xfrm>
        </p:grpSpPr>
        <p:grpSp>
          <p:nvGrpSpPr>
            <p:cNvPr id="12291" name="Group 3"/>
            <p:cNvGrpSpPr>
              <a:grpSpLocks/>
            </p:cNvGrpSpPr>
            <p:nvPr/>
          </p:nvGrpSpPr>
          <p:grpSpPr bwMode="auto">
            <a:xfrm flipH="1">
              <a:off x="-2" y="1562"/>
              <a:ext cx="5762" cy="638"/>
              <a:chOff x="-2" y="1562"/>
              <a:chExt cx="5762" cy="638"/>
            </a:xfrm>
          </p:grpSpPr>
          <p:sp>
            <p:nvSpPr>
              <p:cNvPr id="12292" name="Freeform 4"/>
              <p:cNvSpPr>
                <a:spLocks/>
              </p:cNvSpPr>
              <p:nvPr/>
            </p:nvSpPr>
            <p:spPr bwMode="ltGray">
              <a:xfrm rot="-5400000">
                <a:off x="2559" y="-993"/>
                <a:ext cx="624" cy="5745"/>
              </a:xfrm>
              <a:custGeom>
                <a:avLst/>
                <a:gdLst>
                  <a:gd name="T0" fmla="*/ 0 w 1000"/>
                  <a:gd name="T1" fmla="*/ 0 h 720"/>
                  <a:gd name="T2" fmla="*/ 0 w 1000"/>
                  <a:gd name="T3" fmla="*/ 720 h 720"/>
                  <a:gd name="T4" fmla="*/ 1000 w 1000"/>
                  <a:gd name="T5" fmla="*/ 720 h 720"/>
                  <a:gd name="T6" fmla="*/ 1000 w 1000"/>
                  <a:gd name="T7" fmla="*/ 0 h 720"/>
                  <a:gd name="T8" fmla="*/ 0 w 1000"/>
                  <a:gd name="T9" fmla="*/ 0 h 720"/>
                </a:gdLst>
                <a:ahLst/>
                <a:cxnLst>
                  <a:cxn ang="0">
                    <a:pos x="T0" y="T1"/>
                  </a:cxn>
                  <a:cxn ang="0">
                    <a:pos x="T2" y="T3"/>
                  </a:cxn>
                  <a:cxn ang="0">
                    <a:pos x="T4" y="T5"/>
                  </a:cxn>
                  <a:cxn ang="0">
                    <a:pos x="T6" y="T7"/>
                  </a:cxn>
                  <a:cxn ang="0">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2293" name="Freeform 5"/>
              <p:cNvSpPr>
                <a:spLocks/>
              </p:cNvSpPr>
              <p:nvPr/>
            </p:nvSpPr>
            <p:spPr bwMode="ltGray">
              <a:xfrm rot="-5400000">
                <a:off x="1323"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2294" name="Freeform 6"/>
              <p:cNvSpPr>
                <a:spLocks/>
              </p:cNvSpPr>
              <p:nvPr/>
            </p:nvSpPr>
            <p:spPr bwMode="ltGray">
              <a:xfrm rot="-5400000">
                <a:off x="982"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2295" name="Freeform 7"/>
              <p:cNvSpPr>
                <a:spLocks/>
              </p:cNvSpPr>
              <p:nvPr/>
            </p:nvSpPr>
            <p:spPr bwMode="ltGray">
              <a:xfrm rot="-5400000">
                <a:off x="-57" y="1752"/>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12296" name="Freeform 8"/>
              <p:cNvSpPr>
                <a:spLocks/>
              </p:cNvSpPr>
              <p:nvPr/>
            </p:nvSpPr>
            <p:spPr bwMode="ltGray">
              <a:xfrm rot="-5400000">
                <a:off x="664" y="1733"/>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2297" name="Freeform 9"/>
              <p:cNvSpPr>
                <a:spLocks/>
              </p:cNvSpPr>
              <p:nvPr/>
            </p:nvSpPr>
            <p:spPr bwMode="ltGray">
              <a:xfrm rot="-5400000">
                <a:off x="442" y="1699"/>
                <a:ext cx="624" cy="362"/>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2298" name="Freeform 10"/>
              <p:cNvSpPr>
                <a:spLocks/>
              </p:cNvSpPr>
              <p:nvPr/>
            </p:nvSpPr>
            <p:spPr bwMode="ltGray">
              <a:xfrm rot="-5400000">
                <a:off x="156" y="1726"/>
                <a:ext cx="632" cy="315"/>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2299" name="Freeform 11"/>
              <p:cNvSpPr>
                <a:spLocks/>
              </p:cNvSpPr>
              <p:nvPr/>
            </p:nvSpPr>
            <p:spPr bwMode="ltGray">
              <a:xfrm rot="-5400000">
                <a:off x="3211" y="1664"/>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2300" name="Freeform 12"/>
              <p:cNvSpPr>
                <a:spLocks/>
              </p:cNvSpPr>
              <p:nvPr/>
            </p:nvSpPr>
            <p:spPr bwMode="ltGray">
              <a:xfrm rot="-5400000">
                <a:off x="2870" y="1664"/>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2301" name="Freeform 13"/>
              <p:cNvSpPr>
                <a:spLocks/>
              </p:cNvSpPr>
              <p:nvPr/>
            </p:nvSpPr>
            <p:spPr bwMode="ltGray">
              <a:xfrm rot="-5400000">
                <a:off x="1830"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12302" name="Freeform 14"/>
              <p:cNvSpPr>
                <a:spLocks/>
              </p:cNvSpPr>
              <p:nvPr/>
            </p:nvSpPr>
            <p:spPr bwMode="ltGray">
              <a:xfrm rot="-5400000">
                <a:off x="2551" y="1728"/>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2303" name="Freeform 15"/>
              <p:cNvSpPr>
                <a:spLocks/>
              </p:cNvSpPr>
              <p:nvPr/>
            </p:nvSpPr>
            <p:spPr bwMode="ltGray">
              <a:xfrm rot="-5400000">
                <a:off x="2330"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2304" name="Freeform 16"/>
              <p:cNvSpPr>
                <a:spLocks/>
              </p:cNvSpPr>
              <p:nvPr/>
            </p:nvSpPr>
            <p:spPr bwMode="ltGray">
              <a:xfrm rot="-5400000">
                <a:off x="2043"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2305" name="Freeform 17"/>
              <p:cNvSpPr>
                <a:spLocks/>
              </p:cNvSpPr>
              <p:nvPr/>
            </p:nvSpPr>
            <p:spPr bwMode="ltGray">
              <a:xfrm rot="-5400000">
                <a:off x="4077"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2306" name="Freeform 18"/>
              <p:cNvSpPr>
                <a:spLocks/>
              </p:cNvSpPr>
              <p:nvPr/>
            </p:nvSpPr>
            <p:spPr bwMode="ltGray">
              <a:xfrm rot="-5400000">
                <a:off x="3736"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2307" name="Freeform 19"/>
              <p:cNvSpPr>
                <a:spLocks/>
              </p:cNvSpPr>
              <p:nvPr/>
            </p:nvSpPr>
            <p:spPr bwMode="ltGray">
              <a:xfrm rot="-5400000">
                <a:off x="4584"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12308"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Lst>
                <a:ahLst/>
                <a:cxnLst>
                  <a:cxn ang="0">
                    <a:pos x="T0" y="T1"/>
                  </a:cxn>
                  <a:cxn ang="0">
                    <a:pos x="T2" y="T3"/>
                  </a:cxn>
                  <a:cxn ang="0">
                    <a:pos x="T4" y="T5"/>
                  </a:cxn>
                  <a:cxn ang="0">
                    <a:pos x="T6" y="T7"/>
                  </a:cxn>
                  <a:cxn ang="0">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2309" name="Freeform 21"/>
              <p:cNvSpPr>
                <a:spLocks/>
              </p:cNvSpPr>
              <p:nvPr/>
            </p:nvSpPr>
            <p:spPr bwMode="ltGray">
              <a:xfrm rot="-5400000">
                <a:off x="5084"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2310" name="Freeform 22"/>
              <p:cNvSpPr>
                <a:spLocks/>
              </p:cNvSpPr>
              <p:nvPr/>
            </p:nvSpPr>
            <p:spPr bwMode="ltGray">
              <a:xfrm rot="-5400000">
                <a:off x="4797"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grpSp>
        <p:sp>
          <p:nvSpPr>
            <p:cNvPr id="12311" name="Freeform 23"/>
            <p:cNvSpPr>
              <a:spLocks/>
            </p:cNvSpPr>
            <p:nvPr/>
          </p:nvSpPr>
          <p:spPr bwMode="ltGray">
            <a:xfrm flipH="1">
              <a:off x="-2" y="1536"/>
              <a:ext cx="5762" cy="412"/>
            </a:xfrm>
            <a:custGeom>
              <a:avLst/>
              <a:gdLst>
                <a:gd name="T0" fmla="*/ 0 w 5762"/>
                <a:gd name="T1" fmla="*/ 196 h 385"/>
                <a:gd name="T2" fmla="*/ 5762 w 5762"/>
                <a:gd name="T3" fmla="*/ 188 h 385"/>
                <a:gd name="T4" fmla="*/ 5762 w 5762"/>
                <a:gd name="T5" fmla="*/ 4 h 385"/>
                <a:gd name="T6" fmla="*/ 0 w 5762"/>
                <a:gd name="T7" fmla="*/ 0 h 385"/>
                <a:gd name="T8" fmla="*/ 0 w 5762"/>
                <a:gd name="T9" fmla="*/ 196 h 385"/>
              </a:gdLst>
              <a:ahLst/>
              <a:cxnLst>
                <a:cxn ang="0">
                  <a:pos x="T0" y="T1"/>
                </a:cxn>
                <a:cxn ang="0">
                  <a:pos x="T2" y="T3"/>
                </a:cxn>
                <a:cxn ang="0">
                  <a:pos x="T4" y="T5"/>
                </a:cxn>
                <a:cxn ang="0">
                  <a:pos x="T6" y="T7"/>
                </a:cxn>
                <a:cxn ang="0">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312" name="Freeform 24"/>
            <p:cNvSpPr>
              <a:spLocks/>
            </p:cNvSpPr>
            <p:nvPr/>
          </p:nvSpPr>
          <p:spPr bwMode="ltGray">
            <a:xfrm flipH="1">
              <a:off x="-2" y="2017"/>
              <a:ext cx="5761"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Lst>
              <a:ahLst/>
              <a:cxnLst>
                <a:cxn ang="0">
                  <a:pos x="T0" y="T1"/>
                </a:cxn>
                <a:cxn ang="0">
                  <a:pos x="T2" y="T3"/>
                </a:cxn>
                <a:cxn ang="0">
                  <a:pos x="T4" y="T5"/>
                </a:cxn>
                <a:cxn ang="0">
                  <a:pos x="T6" y="T7"/>
                </a:cxn>
                <a:cxn ang="0">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a:noFill/>
            </a:ln>
            <a:effectLst/>
            <a:extLst>
              <a:ext uri="{91240B29-F687-4F45-9708-019B960494DF}">
                <a14:hiddenLine xmlns:a14="http://schemas.microsoft.com/office/drawing/2010/main" w="9525" cap="flat">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12313" name="Rectangle 25"/>
          <p:cNvSpPr>
            <a:spLocks noGrp="1" noChangeArrowheads="1"/>
          </p:cNvSpPr>
          <p:nvPr>
            <p:ph type="ctrTitle"/>
          </p:nvPr>
        </p:nvSpPr>
        <p:spPr>
          <a:xfrm>
            <a:off x="1173163" y="198438"/>
            <a:ext cx="7772400" cy="2286000"/>
          </a:xfrm>
        </p:spPr>
        <p:txBody>
          <a:bodyPr anchor="b">
            <a:spAutoFit/>
          </a:bodyPr>
          <a:lstStyle>
            <a:lvl1pPr>
              <a:defRPr sz="7200"/>
            </a:lvl1pPr>
          </a:lstStyle>
          <a:p>
            <a:pPr lvl="0"/>
            <a:r>
              <a:rPr lang="en-US" altLang="en-US" noProof="0" smtClean="0"/>
              <a:t>Click to edit Master title style</a:t>
            </a:r>
          </a:p>
        </p:txBody>
      </p:sp>
      <p:sp>
        <p:nvSpPr>
          <p:cNvPr id="12314" name="Rectangle 26"/>
          <p:cNvSpPr>
            <a:spLocks noGrp="1" noChangeArrowheads="1"/>
          </p:cNvSpPr>
          <p:nvPr>
            <p:ph type="subTitle" idx="1"/>
          </p:nvPr>
        </p:nvSpPr>
        <p:spPr>
          <a:xfrm>
            <a:off x="1166813" y="3886200"/>
            <a:ext cx="6400800" cy="1752600"/>
          </a:xfrm>
        </p:spPr>
        <p:txBody>
          <a:bodyPr/>
          <a:lstStyle>
            <a:lvl1pPr marL="0" indent="0">
              <a:buFont typeface="Wingdings" panose="05000000000000000000" pitchFamily="2" charset="2"/>
              <a:buNone/>
              <a:defRPr sz="4000"/>
            </a:lvl1pPr>
          </a:lstStyle>
          <a:p>
            <a:pPr lvl="0"/>
            <a:r>
              <a:rPr lang="en-US" altLang="en-US" noProof="0" smtClean="0"/>
              <a:t>Click to edit Master subtitle style</a:t>
            </a:r>
          </a:p>
        </p:txBody>
      </p:sp>
      <p:sp>
        <p:nvSpPr>
          <p:cNvPr id="12315" name="Rectangle 27"/>
          <p:cNvSpPr>
            <a:spLocks noGrp="1" noChangeArrowheads="1"/>
          </p:cNvSpPr>
          <p:nvPr>
            <p:ph type="dt" sz="half" idx="2"/>
          </p:nvPr>
        </p:nvSpPr>
        <p:spPr>
          <a:xfrm>
            <a:off x="1166813" y="6248400"/>
            <a:ext cx="1905000" cy="457200"/>
          </a:xfrm>
        </p:spPr>
        <p:txBody>
          <a:bodyPr/>
          <a:lstStyle>
            <a:lvl1pPr>
              <a:defRPr>
                <a:solidFill>
                  <a:srgbClr val="000000"/>
                </a:solidFill>
              </a:defRPr>
            </a:lvl1pPr>
          </a:lstStyle>
          <a:p>
            <a:endParaRPr lang="en-US" altLang="en-US"/>
          </a:p>
        </p:txBody>
      </p:sp>
      <p:sp>
        <p:nvSpPr>
          <p:cNvPr id="12316" name="Rectangle 28"/>
          <p:cNvSpPr>
            <a:spLocks noGrp="1" noChangeArrowheads="1"/>
          </p:cNvSpPr>
          <p:nvPr>
            <p:ph type="ftr" sz="quarter" idx="3"/>
          </p:nvPr>
        </p:nvSpPr>
        <p:spPr/>
        <p:txBody>
          <a:bodyPr/>
          <a:lstStyle>
            <a:lvl1pPr>
              <a:defRPr>
                <a:solidFill>
                  <a:srgbClr val="000000"/>
                </a:solidFill>
              </a:defRPr>
            </a:lvl1pPr>
          </a:lstStyle>
          <a:p>
            <a:endParaRPr lang="en-US" altLang="en-US"/>
          </a:p>
        </p:txBody>
      </p:sp>
      <p:sp>
        <p:nvSpPr>
          <p:cNvPr id="12317" name="Rectangle 29"/>
          <p:cNvSpPr>
            <a:spLocks noGrp="1" noChangeArrowheads="1"/>
          </p:cNvSpPr>
          <p:nvPr>
            <p:ph type="sldNum" sz="quarter" idx="4"/>
          </p:nvPr>
        </p:nvSpPr>
        <p:spPr/>
        <p:txBody>
          <a:bodyPr/>
          <a:lstStyle>
            <a:lvl1pPr>
              <a:defRPr>
                <a:solidFill>
                  <a:srgbClr val="000000"/>
                </a:solidFill>
              </a:defRPr>
            </a:lvl1pPr>
          </a:lstStyle>
          <a:p>
            <a:fld id="{1D4AA6A5-62E2-4A36-A56C-5A18E2169FF2}"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D9771FD-C19C-461B-8D58-C64C20DE9DF9}" type="slidenum">
              <a:rPr lang="en-US" altLang="en-US"/>
              <a:pPr/>
              <a:t>‹#›</a:t>
            </a:fld>
            <a:endParaRPr lang="en-US" altLang="en-US"/>
          </a:p>
        </p:txBody>
      </p:sp>
    </p:spTree>
    <p:extLst>
      <p:ext uri="{BB962C8B-B14F-4D97-AF65-F5344CB8AC3E}">
        <p14:creationId xmlns:p14="http://schemas.microsoft.com/office/powerpoint/2010/main" val="3952309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3163"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95854E5-D255-4CAE-9EC2-ED76AA82D961}" type="slidenum">
              <a:rPr lang="en-US" altLang="en-US"/>
              <a:pPr/>
              <a:t>‹#›</a:t>
            </a:fld>
            <a:endParaRPr lang="en-US" altLang="en-US"/>
          </a:p>
        </p:txBody>
      </p:sp>
    </p:spTree>
    <p:extLst>
      <p:ext uri="{BB962C8B-B14F-4D97-AF65-F5344CB8AC3E}">
        <p14:creationId xmlns:p14="http://schemas.microsoft.com/office/powerpoint/2010/main" val="3133404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1143000"/>
          </a:xfrm>
        </p:spPr>
        <p:txBody>
          <a:bodyPr/>
          <a:lstStyle/>
          <a:p>
            <a:r>
              <a:rPr lang="en-US" smtClean="0"/>
              <a:t>Click to edit Master title style</a:t>
            </a:r>
            <a:endParaRPr lang="en-US"/>
          </a:p>
        </p:txBody>
      </p:sp>
      <p:sp>
        <p:nvSpPr>
          <p:cNvPr id="3" name="Online Image Placeholder 2"/>
          <p:cNvSpPr>
            <a:spLocks noGrp="1"/>
          </p:cNvSpPr>
          <p:nvPr>
            <p:ph type="clipArt" sz="half" idx="1"/>
          </p:nvPr>
        </p:nvSpPr>
        <p:spPr>
          <a:xfrm>
            <a:off x="1173163" y="1981200"/>
            <a:ext cx="3810000" cy="4114800"/>
          </a:xfrm>
        </p:spPr>
        <p:txBody>
          <a:bodyPr/>
          <a:lstStyle/>
          <a:p>
            <a:endParaRPr lang="en-US"/>
          </a:p>
        </p:txBody>
      </p:sp>
      <p:sp>
        <p:nvSpPr>
          <p:cNvPr id="4" name="Text Placeholder 3"/>
          <p:cNvSpPr>
            <a:spLocks noGrp="1"/>
          </p:cNvSpPr>
          <p:nvPr>
            <p:ph type="body" sz="half" idx="2"/>
          </p:nvPr>
        </p:nvSpPr>
        <p:spPr>
          <a:xfrm>
            <a:off x="5135563"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73163" y="6265863"/>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5814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7010400" y="6248400"/>
            <a:ext cx="1905000" cy="457200"/>
          </a:xfrm>
        </p:spPr>
        <p:txBody>
          <a:bodyPr/>
          <a:lstStyle>
            <a:lvl1pPr>
              <a:defRPr/>
            </a:lvl1pPr>
          </a:lstStyle>
          <a:p>
            <a:fld id="{B2D0AD5F-D9E8-4584-84C3-902169FF2755}" type="slidenum">
              <a:rPr lang="en-US" altLang="en-US"/>
              <a:pPr/>
              <a:t>‹#›</a:t>
            </a:fld>
            <a:endParaRPr lang="en-US" altLang="en-US"/>
          </a:p>
        </p:txBody>
      </p:sp>
    </p:spTree>
    <p:extLst>
      <p:ext uri="{BB962C8B-B14F-4D97-AF65-F5344CB8AC3E}">
        <p14:creationId xmlns:p14="http://schemas.microsoft.com/office/powerpoint/2010/main" val="1223185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73163"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5135563" y="1981200"/>
            <a:ext cx="3810000" cy="4114800"/>
          </a:xfrm>
        </p:spPr>
        <p:txBody>
          <a:bodyPr/>
          <a:lstStyle/>
          <a:p>
            <a:endParaRPr lang="en-US"/>
          </a:p>
        </p:txBody>
      </p:sp>
      <p:sp>
        <p:nvSpPr>
          <p:cNvPr id="5" name="Date Placeholder 4"/>
          <p:cNvSpPr>
            <a:spLocks noGrp="1"/>
          </p:cNvSpPr>
          <p:nvPr>
            <p:ph type="dt" sz="half" idx="10"/>
          </p:nvPr>
        </p:nvSpPr>
        <p:spPr>
          <a:xfrm>
            <a:off x="1173163" y="6265863"/>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5814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7010400" y="6248400"/>
            <a:ext cx="1905000" cy="457200"/>
          </a:xfrm>
        </p:spPr>
        <p:txBody>
          <a:bodyPr/>
          <a:lstStyle>
            <a:lvl1pPr>
              <a:defRPr/>
            </a:lvl1pPr>
          </a:lstStyle>
          <a:p>
            <a:fld id="{84D0F442-D0F3-4DC5-B813-E3CB3A4F3E39}" type="slidenum">
              <a:rPr lang="en-US" altLang="en-US"/>
              <a:pPr/>
              <a:t>‹#›</a:t>
            </a:fld>
            <a:endParaRPr lang="en-US" altLang="en-US"/>
          </a:p>
        </p:txBody>
      </p:sp>
    </p:spTree>
    <p:extLst>
      <p:ext uri="{BB962C8B-B14F-4D97-AF65-F5344CB8AC3E}">
        <p14:creationId xmlns:p14="http://schemas.microsoft.com/office/powerpoint/2010/main" val="4082624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FF5E1CD-18DA-4F24-ACC6-D8DA0BD19D45}" type="slidenum">
              <a:rPr lang="en-US" altLang="en-US"/>
              <a:pPr/>
              <a:t>‹#›</a:t>
            </a:fld>
            <a:endParaRPr lang="en-US" altLang="en-US"/>
          </a:p>
        </p:txBody>
      </p:sp>
    </p:spTree>
    <p:extLst>
      <p:ext uri="{BB962C8B-B14F-4D97-AF65-F5344CB8AC3E}">
        <p14:creationId xmlns:p14="http://schemas.microsoft.com/office/powerpoint/2010/main" val="2712188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84BC8B7-36A2-4541-A345-274860368E31}" type="slidenum">
              <a:rPr lang="en-US" altLang="en-US"/>
              <a:pPr/>
              <a:t>‹#›</a:t>
            </a:fld>
            <a:endParaRPr lang="en-US" altLang="en-US"/>
          </a:p>
        </p:txBody>
      </p:sp>
    </p:spTree>
    <p:extLst>
      <p:ext uri="{BB962C8B-B14F-4D97-AF65-F5344CB8AC3E}">
        <p14:creationId xmlns:p14="http://schemas.microsoft.com/office/powerpoint/2010/main" val="3830864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3163"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5563"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E26EB61-CBE0-43CF-8F9D-83F7968A418C}" type="slidenum">
              <a:rPr lang="en-US" altLang="en-US"/>
              <a:pPr/>
              <a:t>‹#›</a:t>
            </a:fld>
            <a:endParaRPr lang="en-US" altLang="en-US"/>
          </a:p>
        </p:txBody>
      </p:sp>
    </p:spTree>
    <p:extLst>
      <p:ext uri="{BB962C8B-B14F-4D97-AF65-F5344CB8AC3E}">
        <p14:creationId xmlns:p14="http://schemas.microsoft.com/office/powerpoint/2010/main" val="1960381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3B2DCEA2-0CE5-42BB-A960-B10EFF2C67D4}" type="slidenum">
              <a:rPr lang="en-US" altLang="en-US"/>
              <a:pPr/>
              <a:t>‹#›</a:t>
            </a:fld>
            <a:endParaRPr lang="en-US" altLang="en-US"/>
          </a:p>
        </p:txBody>
      </p:sp>
    </p:spTree>
    <p:extLst>
      <p:ext uri="{BB962C8B-B14F-4D97-AF65-F5344CB8AC3E}">
        <p14:creationId xmlns:p14="http://schemas.microsoft.com/office/powerpoint/2010/main" val="3135642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1B468484-D2FD-473D-81ED-CD4E0C75273B}" type="slidenum">
              <a:rPr lang="en-US" altLang="en-US"/>
              <a:pPr/>
              <a:t>‹#›</a:t>
            </a:fld>
            <a:endParaRPr lang="en-US" altLang="en-US"/>
          </a:p>
        </p:txBody>
      </p:sp>
    </p:spTree>
    <p:extLst>
      <p:ext uri="{BB962C8B-B14F-4D97-AF65-F5344CB8AC3E}">
        <p14:creationId xmlns:p14="http://schemas.microsoft.com/office/powerpoint/2010/main" val="662729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9CD970CF-3290-469A-AEFA-0AD85563BB7C}" type="slidenum">
              <a:rPr lang="en-US" altLang="en-US"/>
              <a:pPr/>
              <a:t>‹#›</a:t>
            </a:fld>
            <a:endParaRPr lang="en-US" altLang="en-US"/>
          </a:p>
        </p:txBody>
      </p:sp>
    </p:spTree>
    <p:extLst>
      <p:ext uri="{BB962C8B-B14F-4D97-AF65-F5344CB8AC3E}">
        <p14:creationId xmlns:p14="http://schemas.microsoft.com/office/powerpoint/2010/main" val="3215876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0C19FEF-3E2E-427C-9A6F-213E43FCBACD}" type="slidenum">
              <a:rPr lang="en-US" altLang="en-US"/>
              <a:pPr/>
              <a:t>‹#›</a:t>
            </a:fld>
            <a:endParaRPr lang="en-US" altLang="en-US"/>
          </a:p>
        </p:txBody>
      </p:sp>
    </p:spTree>
    <p:extLst>
      <p:ext uri="{BB962C8B-B14F-4D97-AF65-F5344CB8AC3E}">
        <p14:creationId xmlns:p14="http://schemas.microsoft.com/office/powerpoint/2010/main" val="2390742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982A723-9A5B-4EF0-8D6A-EF2920D461E2}" type="slidenum">
              <a:rPr lang="en-US" altLang="en-US"/>
              <a:pPr/>
              <a:t>‹#›</a:t>
            </a:fld>
            <a:endParaRPr lang="en-US" altLang="en-US"/>
          </a:p>
        </p:txBody>
      </p:sp>
    </p:spTree>
    <p:extLst>
      <p:ext uri="{BB962C8B-B14F-4D97-AF65-F5344CB8AC3E}">
        <p14:creationId xmlns:p14="http://schemas.microsoft.com/office/powerpoint/2010/main" val="2220693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4763"/>
            <a:ext cx="1063625" cy="6858001"/>
            <a:chOff x="0" y="-3"/>
            <a:chExt cx="670" cy="4320"/>
          </a:xfrm>
        </p:grpSpPr>
        <p:grpSp>
          <p:nvGrpSpPr>
            <p:cNvPr id="11267" name="Group 3"/>
            <p:cNvGrpSpPr>
              <a:grpSpLocks/>
            </p:cNvGrpSpPr>
            <p:nvPr/>
          </p:nvGrpSpPr>
          <p:grpSpPr bwMode="auto">
            <a:xfrm rot="16200000" flipH="1">
              <a:off x="-1815" y="1838"/>
              <a:ext cx="4320" cy="638"/>
              <a:chOff x="-2" y="1562"/>
              <a:chExt cx="5762" cy="638"/>
            </a:xfrm>
          </p:grpSpPr>
          <p:sp>
            <p:nvSpPr>
              <p:cNvPr id="11268" name="Freeform 4"/>
              <p:cNvSpPr>
                <a:spLocks/>
              </p:cNvSpPr>
              <p:nvPr/>
            </p:nvSpPr>
            <p:spPr bwMode="ltGray">
              <a:xfrm rot="-5400000">
                <a:off x="2559" y="-993"/>
                <a:ext cx="624" cy="5745"/>
              </a:xfrm>
              <a:custGeom>
                <a:avLst/>
                <a:gdLst>
                  <a:gd name="T0" fmla="*/ 0 w 1000"/>
                  <a:gd name="T1" fmla="*/ 0 h 720"/>
                  <a:gd name="T2" fmla="*/ 0 w 1000"/>
                  <a:gd name="T3" fmla="*/ 720 h 720"/>
                  <a:gd name="T4" fmla="*/ 1000 w 1000"/>
                  <a:gd name="T5" fmla="*/ 720 h 720"/>
                  <a:gd name="T6" fmla="*/ 1000 w 1000"/>
                  <a:gd name="T7" fmla="*/ 0 h 720"/>
                  <a:gd name="T8" fmla="*/ 0 w 1000"/>
                  <a:gd name="T9" fmla="*/ 0 h 720"/>
                </a:gdLst>
                <a:ahLst/>
                <a:cxnLst>
                  <a:cxn ang="0">
                    <a:pos x="T0" y="T1"/>
                  </a:cxn>
                  <a:cxn ang="0">
                    <a:pos x="T2" y="T3"/>
                  </a:cxn>
                  <a:cxn ang="0">
                    <a:pos x="T4" y="T5"/>
                  </a:cxn>
                  <a:cxn ang="0">
                    <a:pos x="T6" y="T7"/>
                  </a:cxn>
                  <a:cxn ang="0">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1269" name="Freeform 5"/>
              <p:cNvSpPr>
                <a:spLocks/>
              </p:cNvSpPr>
              <p:nvPr/>
            </p:nvSpPr>
            <p:spPr bwMode="ltGray">
              <a:xfrm rot="-5400000">
                <a:off x="1323"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1270" name="Freeform 6"/>
              <p:cNvSpPr>
                <a:spLocks/>
              </p:cNvSpPr>
              <p:nvPr/>
            </p:nvSpPr>
            <p:spPr bwMode="ltGray">
              <a:xfrm rot="-5400000">
                <a:off x="982"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1271" name="Freeform 7"/>
              <p:cNvSpPr>
                <a:spLocks/>
              </p:cNvSpPr>
              <p:nvPr/>
            </p:nvSpPr>
            <p:spPr bwMode="ltGray">
              <a:xfrm rot="-5400000">
                <a:off x="-57" y="1752"/>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11272" name="Freeform 8"/>
              <p:cNvSpPr>
                <a:spLocks/>
              </p:cNvSpPr>
              <p:nvPr/>
            </p:nvSpPr>
            <p:spPr bwMode="ltGray">
              <a:xfrm rot="-5400000">
                <a:off x="664" y="1733"/>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1273" name="Freeform 9"/>
              <p:cNvSpPr>
                <a:spLocks/>
              </p:cNvSpPr>
              <p:nvPr/>
            </p:nvSpPr>
            <p:spPr bwMode="ltGray">
              <a:xfrm rot="-5400000">
                <a:off x="442" y="1699"/>
                <a:ext cx="624" cy="362"/>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1274" name="Freeform 10"/>
              <p:cNvSpPr>
                <a:spLocks/>
              </p:cNvSpPr>
              <p:nvPr/>
            </p:nvSpPr>
            <p:spPr bwMode="ltGray">
              <a:xfrm rot="-5400000">
                <a:off x="156" y="1726"/>
                <a:ext cx="632" cy="315"/>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1275" name="Freeform 11"/>
              <p:cNvSpPr>
                <a:spLocks/>
              </p:cNvSpPr>
              <p:nvPr/>
            </p:nvSpPr>
            <p:spPr bwMode="ltGray">
              <a:xfrm rot="-5400000">
                <a:off x="3211" y="1664"/>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1276" name="Freeform 12"/>
              <p:cNvSpPr>
                <a:spLocks/>
              </p:cNvSpPr>
              <p:nvPr/>
            </p:nvSpPr>
            <p:spPr bwMode="ltGray">
              <a:xfrm rot="-5400000">
                <a:off x="2870" y="1664"/>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1277" name="Freeform 13"/>
              <p:cNvSpPr>
                <a:spLocks/>
              </p:cNvSpPr>
              <p:nvPr/>
            </p:nvSpPr>
            <p:spPr bwMode="ltGray">
              <a:xfrm rot="-5400000">
                <a:off x="1830"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11278" name="Freeform 14"/>
              <p:cNvSpPr>
                <a:spLocks/>
              </p:cNvSpPr>
              <p:nvPr/>
            </p:nvSpPr>
            <p:spPr bwMode="ltGray">
              <a:xfrm rot="-5400000">
                <a:off x="2551" y="1728"/>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1279" name="Freeform 15"/>
              <p:cNvSpPr>
                <a:spLocks/>
              </p:cNvSpPr>
              <p:nvPr/>
            </p:nvSpPr>
            <p:spPr bwMode="ltGray">
              <a:xfrm rot="-5400000">
                <a:off x="2330"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1280" name="Freeform 16"/>
              <p:cNvSpPr>
                <a:spLocks/>
              </p:cNvSpPr>
              <p:nvPr/>
            </p:nvSpPr>
            <p:spPr bwMode="ltGray">
              <a:xfrm rot="-5400000">
                <a:off x="2043"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1281" name="Freeform 17"/>
              <p:cNvSpPr>
                <a:spLocks/>
              </p:cNvSpPr>
              <p:nvPr/>
            </p:nvSpPr>
            <p:spPr bwMode="ltGray">
              <a:xfrm rot="-5400000">
                <a:off x="4077"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1282" name="Freeform 18"/>
              <p:cNvSpPr>
                <a:spLocks/>
              </p:cNvSpPr>
              <p:nvPr/>
            </p:nvSpPr>
            <p:spPr bwMode="ltGray">
              <a:xfrm rot="-5400000">
                <a:off x="3736"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1283" name="Freeform 19"/>
              <p:cNvSpPr>
                <a:spLocks/>
              </p:cNvSpPr>
              <p:nvPr/>
            </p:nvSpPr>
            <p:spPr bwMode="ltGray">
              <a:xfrm rot="-5400000">
                <a:off x="4584"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11284"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Lst>
                <a:ahLst/>
                <a:cxnLst>
                  <a:cxn ang="0">
                    <a:pos x="T0" y="T1"/>
                  </a:cxn>
                  <a:cxn ang="0">
                    <a:pos x="T2" y="T3"/>
                  </a:cxn>
                  <a:cxn ang="0">
                    <a:pos x="T4" y="T5"/>
                  </a:cxn>
                  <a:cxn ang="0">
                    <a:pos x="T6" y="T7"/>
                  </a:cxn>
                  <a:cxn ang="0">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1285" name="Freeform 21"/>
              <p:cNvSpPr>
                <a:spLocks/>
              </p:cNvSpPr>
              <p:nvPr/>
            </p:nvSpPr>
            <p:spPr bwMode="ltGray">
              <a:xfrm rot="-5400000">
                <a:off x="5084"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1286" name="Freeform 22"/>
              <p:cNvSpPr>
                <a:spLocks/>
              </p:cNvSpPr>
              <p:nvPr/>
            </p:nvSpPr>
            <p:spPr bwMode="ltGray">
              <a:xfrm rot="-5400000">
                <a:off x="4797"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grpSp>
        <p:sp>
          <p:nvSpPr>
            <p:cNvPr id="11287" name="Freeform 23"/>
            <p:cNvSpPr>
              <a:spLocks/>
            </p:cNvSpPr>
            <p:nvPr/>
          </p:nvSpPr>
          <p:spPr bwMode="ltGray">
            <a:xfrm rot="16200000" flipH="1">
              <a:off x="-1954" y="1951"/>
              <a:ext cx="4320" cy="412"/>
            </a:xfrm>
            <a:custGeom>
              <a:avLst/>
              <a:gdLst>
                <a:gd name="T0" fmla="*/ 0 w 5762"/>
                <a:gd name="T1" fmla="*/ 196 h 385"/>
                <a:gd name="T2" fmla="*/ 5762 w 5762"/>
                <a:gd name="T3" fmla="*/ 188 h 385"/>
                <a:gd name="T4" fmla="*/ 5762 w 5762"/>
                <a:gd name="T5" fmla="*/ 4 h 385"/>
                <a:gd name="T6" fmla="*/ 0 w 5762"/>
                <a:gd name="T7" fmla="*/ 0 h 385"/>
                <a:gd name="T8" fmla="*/ 0 w 5762"/>
                <a:gd name="T9" fmla="*/ 196 h 385"/>
              </a:gdLst>
              <a:ahLst/>
              <a:cxnLst>
                <a:cxn ang="0">
                  <a:pos x="T0" y="T1"/>
                </a:cxn>
                <a:cxn ang="0">
                  <a:pos x="T2" y="T3"/>
                </a:cxn>
                <a:cxn ang="0">
                  <a:pos x="T4" y="T5"/>
                </a:cxn>
                <a:cxn ang="0">
                  <a:pos x="T6" y="T7"/>
                </a:cxn>
                <a:cxn ang="0">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288" name="Freeform 24"/>
            <p:cNvSpPr>
              <a:spLocks/>
            </p:cNvSpPr>
            <p:nvPr/>
          </p:nvSpPr>
          <p:spPr bwMode="ltGray">
            <a:xfrm rot="16200000" flipH="1">
              <a:off x="-1584" y="2062"/>
              <a:ext cx="4319"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Lst>
              <a:ahLst/>
              <a:cxnLst>
                <a:cxn ang="0">
                  <a:pos x="T0" y="T1"/>
                </a:cxn>
                <a:cxn ang="0">
                  <a:pos x="T2" y="T3"/>
                </a:cxn>
                <a:cxn ang="0">
                  <a:pos x="T4" y="T5"/>
                </a:cxn>
                <a:cxn ang="0">
                  <a:pos x="T6" y="T7"/>
                </a:cxn>
                <a:cxn ang="0">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11289" name="Rectangle 25"/>
          <p:cNvSpPr>
            <a:spLocks noGrp="1" noChangeArrowheads="1"/>
          </p:cNvSpPr>
          <p:nvPr>
            <p:ph type="title"/>
          </p:nvPr>
        </p:nvSpPr>
        <p:spPr bwMode="auto">
          <a:xfrm>
            <a:off x="1173163"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1290" name="Rectangle 26"/>
          <p:cNvSpPr>
            <a:spLocks noGrp="1" noChangeArrowheads="1"/>
          </p:cNvSpPr>
          <p:nvPr>
            <p:ph type="body" idx="1"/>
          </p:nvPr>
        </p:nvSpPr>
        <p:spPr bwMode="auto">
          <a:xfrm>
            <a:off x="1173163"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291" name="Rectangle 27"/>
          <p:cNvSpPr>
            <a:spLocks noGrp="1" noChangeArrowheads="1"/>
          </p:cNvSpPr>
          <p:nvPr>
            <p:ph type="dt" sz="half" idx="2"/>
          </p:nvPr>
        </p:nvSpPr>
        <p:spPr bwMode="auto">
          <a:xfrm>
            <a:off x="1173163" y="6265863"/>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endParaRPr lang="en-US" altLang="en-US"/>
          </a:p>
        </p:txBody>
      </p:sp>
      <p:sp>
        <p:nvSpPr>
          <p:cNvPr id="11292" name="Rectangle 28"/>
          <p:cNvSpPr>
            <a:spLocks noGrp="1" noChangeArrowheads="1"/>
          </p:cNvSpPr>
          <p:nvPr>
            <p:ph type="ftr" sz="quarter" idx="3"/>
          </p:nvPr>
        </p:nvSpPr>
        <p:spPr bwMode="auto">
          <a:xfrm>
            <a:off x="35814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endParaRPr lang="en-US" altLang="en-US"/>
          </a:p>
        </p:txBody>
      </p:sp>
      <p:sp>
        <p:nvSpPr>
          <p:cNvPr id="11293" name="Rectangle 29"/>
          <p:cNvSpPr>
            <a:spLocks noGrp="1" noChangeArrowheads="1"/>
          </p:cNvSpPr>
          <p:nvPr>
            <p:ph type="sldNum" sz="quarter" idx="4"/>
          </p:nvPr>
        </p:nvSpPr>
        <p:spPr bwMode="auto">
          <a:xfrm>
            <a:off x="70104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fld id="{0D856671-CAB8-4EE9-B8E6-CF7457D8F9F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anose="02020603050405020304" pitchFamily="18" charset="0"/>
        </a:defRPr>
      </a:lvl2pPr>
      <a:lvl3pPr algn="l" rtl="0" fontAlgn="base">
        <a:spcBef>
          <a:spcPct val="0"/>
        </a:spcBef>
        <a:spcAft>
          <a:spcPct val="0"/>
        </a:spcAft>
        <a:defRPr sz="4400">
          <a:solidFill>
            <a:schemeClr val="tx2"/>
          </a:solidFill>
          <a:latin typeface="Times New Roman" panose="02020603050405020304" pitchFamily="18" charset="0"/>
        </a:defRPr>
      </a:lvl3pPr>
      <a:lvl4pPr algn="l" rtl="0" fontAlgn="base">
        <a:spcBef>
          <a:spcPct val="0"/>
        </a:spcBef>
        <a:spcAft>
          <a:spcPct val="0"/>
        </a:spcAft>
        <a:defRPr sz="4400">
          <a:solidFill>
            <a:schemeClr val="tx2"/>
          </a:solidFill>
          <a:latin typeface="Times New Roman" panose="02020603050405020304" pitchFamily="18" charset="0"/>
        </a:defRPr>
      </a:lvl4pPr>
      <a:lvl5pPr algn="l" rtl="0" fontAlgn="base">
        <a:spcBef>
          <a:spcPct val="0"/>
        </a:spcBef>
        <a:spcAft>
          <a:spcPct val="0"/>
        </a:spcAft>
        <a:defRPr sz="4400">
          <a:solidFill>
            <a:schemeClr val="tx2"/>
          </a:solidFill>
          <a:latin typeface="Times New Roman" panose="02020603050405020304" pitchFamily="18" charset="0"/>
        </a:defRPr>
      </a:lvl5pPr>
      <a:lvl6pPr marL="457200" algn="l" rtl="0" fontAlgn="base">
        <a:spcBef>
          <a:spcPct val="0"/>
        </a:spcBef>
        <a:spcAft>
          <a:spcPct val="0"/>
        </a:spcAft>
        <a:defRPr sz="4400">
          <a:solidFill>
            <a:schemeClr val="tx2"/>
          </a:solidFill>
          <a:latin typeface="Times New Roman" panose="02020603050405020304" pitchFamily="18" charset="0"/>
        </a:defRPr>
      </a:lvl6pPr>
      <a:lvl7pPr marL="914400" algn="l" rtl="0" fontAlgn="base">
        <a:spcBef>
          <a:spcPct val="0"/>
        </a:spcBef>
        <a:spcAft>
          <a:spcPct val="0"/>
        </a:spcAft>
        <a:defRPr sz="4400">
          <a:solidFill>
            <a:schemeClr val="tx2"/>
          </a:solidFill>
          <a:latin typeface="Times New Roman" panose="02020603050405020304" pitchFamily="18" charset="0"/>
        </a:defRPr>
      </a:lvl7pPr>
      <a:lvl8pPr marL="1371600" algn="l" rtl="0" fontAlgn="base">
        <a:spcBef>
          <a:spcPct val="0"/>
        </a:spcBef>
        <a:spcAft>
          <a:spcPct val="0"/>
        </a:spcAft>
        <a:defRPr sz="4400">
          <a:solidFill>
            <a:schemeClr val="tx2"/>
          </a:solidFill>
          <a:latin typeface="Times New Roman" panose="02020603050405020304" pitchFamily="18" charset="0"/>
        </a:defRPr>
      </a:lvl8pPr>
      <a:lvl9pPr marL="1828800" algn="l"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lr>
          <a:schemeClr val="accent1"/>
        </a:buClr>
        <a:buSzPct val="80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synaptic.bc.ca/gallery/usa.ht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odl.state.ok.us/sginfo/aboutpub.htm"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173163" y="379413"/>
            <a:ext cx="7772400" cy="2105025"/>
          </a:xfrm>
        </p:spPr>
        <p:txBody>
          <a:bodyPr/>
          <a:lstStyle/>
          <a:p>
            <a:pPr algn="ctr"/>
            <a:r>
              <a:rPr lang="en-US" altLang="en-US" sz="6600"/>
              <a:t>A History of Oklahoma Documents</a:t>
            </a:r>
          </a:p>
        </p:txBody>
      </p:sp>
      <p:sp>
        <p:nvSpPr>
          <p:cNvPr id="7171" name="Rectangle 3"/>
          <p:cNvSpPr>
            <a:spLocks noGrp="1" noChangeArrowheads="1"/>
          </p:cNvSpPr>
          <p:nvPr>
            <p:ph type="subTitle" idx="1"/>
          </p:nvPr>
        </p:nvSpPr>
        <p:spPr>
          <a:xfrm flipV="1">
            <a:off x="1905000" y="5638800"/>
            <a:ext cx="5662613" cy="76200"/>
          </a:xfrm>
        </p:spPr>
        <p:txBody>
          <a:bodyPr/>
          <a:lstStyle/>
          <a:p>
            <a:endParaRPr lang="en-US" altLang="en-US"/>
          </a:p>
        </p:txBody>
      </p:sp>
      <p:pic>
        <p:nvPicPr>
          <p:cNvPr id="7172" name="Picture 4" descr="C:\Documents and Settings\wilh8903\My Documents\My Pictures\flagok.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657600"/>
            <a:ext cx="3352800" cy="2397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029200" y="457200"/>
            <a:ext cx="3916363" cy="2209800"/>
          </a:xfrm>
        </p:spPr>
        <p:txBody>
          <a:bodyPr/>
          <a:lstStyle/>
          <a:p>
            <a:pPr algn="ctr"/>
            <a:r>
              <a:rPr lang="en-US" altLang="en-US" dirty="0"/>
              <a:t>Oklahoma </a:t>
            </a:r>
            <a:r>
              <a:rPr lang="en-US" altLang="en-US" dirty="0" smtClean="0"/>
              <a:t>Depositories</a:t>
            </a:r>
            <a:br>
              <a:rPr lang="en-US" altLang="en-US" dirty="0" smtClean="0"/>
            </a:br>
            <a:r>
              <a:rPr lang="en-US" altLang="en-US" dirty="0" smtClean="0"/>
              <a:t>Today </a:t>
            </a:r>
            <a:endParaRPr lang="en-US" altLang="en-US" dirty="0"/>
          </a:p>
        </p:txBody>
      </p:sp>
      <p:sp>
        <p:nvSpPr>
          <p:cNvPr id="19459" name="Rectangle 3"/>
          <p:cNvSpPr>
            <a:spLocks noGrp="1" noChangeArrowheads="1"/>
          </p:cNvSpPr>
          <p:nvPr>
            <p:ph type="body" sz="half" idx="1"/>
          </p:nvPr>
        </p:nvSpPr>
        <p:spPr>
          <a:xfrm>
            <a:off x="914400" y="533400"/>
            <a:ext cx="3581400" cy="5562600"/>
          </a:xfrm>
        </p:spPr>
        <p:txBody>
          <a:bodyPr/>
          <a:lstStyle/>
          <a:p>
            <a:r>
              <a:rPr lang="en-US" altLang="en-US" sz="2800" dirty="0" smtClean="0"/>
              <a:t>Most documents disseminated electronically, but still some paper</a:t>
            </a:r>
          </a:p>
          <a:p>
            <a:pPr>
              <a:buFont typeface="Wingdings" panose="05000000000000000000" pitchFamily="2" charset="2"/>
              <a:buNone/>
            </a:pPr>
            <a:endParaRPr lang="en-US" altLang="en-US" sz="2800" dirty="0"/>
          </a:p>
          <a:p>
            <a:r>
              <a:rPr lang="en-US" altLang="en-US" sz="2800" dirty="0"/>
              <a:t>17 Depositories</a:t>
            </a:r>
          </a:p>
          <a:p>
            <a:pPr>
              <a:buFont typeface="Wingdings" panose="05000000000000000000" pitchFamily="2" charset="2"/>
              <a:buNone/>
            </a:pPr>
            <a:r>
              <a:rPr lang="en-US" altLang="en-US" sz="2800" dirty="0"/>
              <a:t>     across the state, </a:t>
            </a:r>
          </a:p>
          <a:p>
            <a:pPr>
              <a:buFont typeface="Wingdings" panose="05000000000000000000" pitchFamily="2" charset="2"/>
              <a:buNone/>
            </a:pPr>
            <a:r>
              <a:rPr lang="en-US" altLang="en-US" sz="2800" dirty="0"/>
              <a:t>     including Norman,</a:t>
            </a:r>
          </a:p>
          <a:p>
            <a:pPr>
              <a:buFont typeface="Wingdings" panose="05000000000000000000" pitchFamily="2" charset="2"/>
              <a:buNone/>
            </a:pPr>
            <a:r>
              <a:rPr lang="en-US" altLang="en-US" sz="2800" dirty="0"/>
              <a:t>     Stillwater, Tulsa, </a:t>
            </a:r>
          </a:p>
          <a:p>
            <a:pPr>
              <a:buFont typeface="Wingdings" panose="05000000000000000000" pitchFamily="2" charset="2"/>
              <a:buNone/>
            </a:pPr>
            <a:r>
              <a:rPr lang="en-US" altLang="en-US" sz="2800" dirty="0"/>
              <a:t>     Alva, Enid, and</a:t>
            </a:r>
          </a:p>
          <a:p>
            <a:pPr>
              <a:buFont typeface="Wingdings" panose="05000000000000000000" pitchFamily="2" charset="2"/>
              <a:buNone/>
            </a:pPr>
            <a:r>
              <a:rPr lang="en-US" altLang="en-US" sz="2800" dirty="0"/>
              <a:t>     </a:t>
            </a:r>
            <a:r>
              <a:rPr lang="en-US" altLang="en-US" sz="2800" dirty="0" smtClean="0"/>
              <a:t>Lawton.  </a:t>
            </a:r>
            <a:endParaRPr lang="en-US" altLang="en-US" sz="2800" dirty="0"/>
          </a:p>
        </p:txBody>
      </p:sp>
      <p:pic>
        <p:nvPicPr>
          <p:cNvPr id="19461" name="Picture 5" descr="C:\Documents and Settings\wilh8903\Application Data\Microsoft\Media Catalog\opcmap3.gif">
            <a:hlinkClick r:id="rId2"/>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629509" y="3276600"/>
            <a:ext cx="4297363" cy="25146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en-US" altLang="en-US"/>
              <a:t>The State of Oklahoma </a:t>
            </a:r>
          </a:p>
        </p:txBody>
      </p:sp>
      <p:sp>
        <p:nvSpPr>
          <p:cNvPr id="8196" name="Rectangle 4"/>
          <p:cNvSpPr>
            <a:spLocks noGrp="1" noChangeArrowheads="1"/>
          </p:cNvSpPr>
          <p:nvPr>
            <p:ph type="body" sz="half" idx="2"/>
          </p:nvPr>
        </p:nvSpPr>
        <p:spPr>
          <a:xfrm>
            <a:off x="4876800" y="1981200"/>
            <a:ext cx="4068763" cy="4114800"/>
          </a:xfrm>
        </p:spPr>
        <p:txBody>
          <a:bodyPr/>
          <a:lstStyle/>
          <a:p>
            <a:pPr>
              <a:lnSpc>
                <a:spcPct val="90000"/>
              </a:lnSpc>
            </a:pPr>
            <a:r>
              <a:rPr lang="en-US" altLang="en-US" sz="2800"/>
              <a:t>Oklahoma was the 46</a:t>
            </a:r>
            <a:r>
              <a:rPr lang="en-US" altLang="en-US" sz="2800" baseline="30000"/>
              <a:t>th</a:t>
            </a:r>
            <a:r>
              <a:rPr lang="en-US" altLang="en-US" sz="2800"/>
              <a:t> state to be admitted to the Union.   </a:t>
            </a:r>
          </a:p>
          <a:p>
            <a:pPr>
              <a:lnSpc>
                <a:spcPct val="90000"/>
              </a:lnSpc>
            </a:pPr>
            <a:r>
              <a:rPr lang="en-US" altLang="en-US" sz="2800"/>
              <a:t>Statehood is November 16, 1907.   </a:t>
            </a:r>
          </a:p>
          <a:p>
            <a:pPr>
              <a:lnSpc>
                <a:spcPct val="90000"/>
              </a:lnSpc>
            </a:pPr>
            <a:r>
              <a:rPr lang="en-US" altLang="en-US" sz="2800"/>
              <a:t>Oklahoma means "land of the Red People" in the Choctaw language.  </a:t>
            </a:r>
          </a:p>
          <a:p>
            <a:pPr>
              <a:lnSpc>
                <a:spcPct val="90000"/>
              </a:lnSpc>
            </a:pPr>
            <a:endParaRPr lang="en-US" altLang="en-US" sz="2800"/>
          </a:p>
        </p:txBody>
      </p:sp>
      <p:pic>
        <p:nvPicPr>
          <p:cNvPr id="8197" name="Picture 5" descr="C:\Documents and Settings\wilh8903\Application Data\Microsoft\Media Catalog\oklaseal_trans.gif"/>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990600" y="1981200"/>
            <a:ext cx="3810000" cy="3716338"/>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en-US" altLang="en-US"/>
              <a:t>What are State Publications?</a:t>
            </a:r>
          </a:p>
        </p:txBody>
      </p:sp>
      <p:sp>
        <p:nvSpPr>
          <p:cNvPr id="14339" name="Rectangle 3"/>
          <p:cNvSpPr>
            <a:spLocks noGrp="1" noChangeArrowheads="1"/>
          </p:cNvSpPr>
          <p:nvPr>
            <p:ph type="body" sz="half" idx="1"/>
          </p:nvPr>
        </p:nvSpPr>
        <p:spPr>
          <a:xfrm>
            <a:off x="1173163" y="1981200"/>
            <a:ext cx="4237037" cy="4114800"/>
          </a:xfrm>
        </p:spPr>
        <p:txBody>
          <a:bodyPr/>
          <a:lstStyle/>
          <a:p>
            <a:pPr>
              <a:lnSpc>
                <a:spcPct val="90000"/>
              </a:lnSpc>
            </a:pPr>
            <a:r>
              <a:rPr lang="en-US" altLang="en-US" sz="2400">
                <a:solidFill>
                  <a:srgbClr val="000066"/>
                </a:solidFill>
                <a:latin typeface="Verdana" panose="020B0604030504040204" pitchFamily="34" charset="0"/>
              </a:rPr>
              <a:t>"...any informational materials which originate in or are produced with the imprint, by the authority, or at the total or partial expense of an agency supported wholly or in part by state funds and which are distributed to persons outside of the creating agency or are required by law."</a:t>
            </a:r>
            <a:br>
              <a:rPr lang="en-US" altLang="en-US" sz="2400">
                <a:solidFill>
                  <a:srgbClr val="000066"/>
                </a:solidFill>
                <a:latin typeface="Verdana" panose="020B0604030504040204" pitchFamily="34" charset="0"/>
              </a:rPr>
            </a:br>
            <a:endParaRPr lang="en-US" altLang="en-US" sz="2400">
              <a:solidFill>
                <a:srgbClr val="000066"/>
              </a:solidFill>
              <a:latin typeface="Verdana" panose="020B0604030504040204" pitchFamily="34" charset="0"/>
            </a:endParaRPr>
          </a:p>
          <a:p>
            <a:pPr>
              <a:lnSpc>
                <a:spcPct val="90000"/>
              </a:lnSpc>
            </a:pPr>
            <a:endParaRPr lang="en-US" altLang="en-US" sz="2400"/>
          </a:p>
        </p:txBody>
      </p:sp>
      <p:pic>
        <p:nvPicPr>
          <p:cNvPr id="14341" name="Picture 5" descr="C:\Documents and Settings\wilh8903\Application Data\Microsoft\Media Catalog\flag_outlined.gi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562600" y="2971800"/>
            <a:ext cx="3276600" cy="1762125"/>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en-US" altLang="en-US"/>
              <a:t>Where Do they Come From? </a:t>
            </a:r>
          </a:p>
        </p:txBody>
      </p:sp>
      <p:sp>
        <p:nvSpPr>
          <p:cNvPr id="15364" name="Rectangle 4"/>
          <p:cNvSpPr>
            <a:spLocks noGrp="1" noChangeArrowheads="1"/>
          </p:cNvSpPr>
          <p:nvPr>
            <p:ph type="body" sz="half" idx="2"/>
          </p:nvPr>
        </p:nvSpPr>
        <p:spPr/>
        <p:txBody>
          <a:bodyPr/>
          <a:lstStyle/>
          <a:p>
            <a:pPr>
              <a:lnSpc>
                <a:spcPct val="90000"/>
              </a:lnSpc>
            </a:pPr>
            <a:r>
              <a:rPr lang="en-US" altLang="en-US" sz="2400">
                <a:solidFill>
                  <a:srgbClr val="000066"/>
                </a:solidFill>
                <a:latin typeface="Verdana" panose="020B0604030504040204" pitchFamily="34" charset="0"/>
              </a:rPr>
              <a:t>"...any office, officer, department, division, unit, bureau, board, commission, authority, institution, sub state planning district, or agency in any branch of the state government, and all sub-divisions of each when applicable"</a:t>
            </a:r>
            <a:br>
              <a:rPr lang="en-US" altLang="en-US" sz="2400">
                <a:solidFill>
                  <a:srgbClr val="000066"/>
                </a:solidFill>
                <a:latin typeface="Verdana" panose="020B0604030504040204" pitchFamily="34" charset="0"/>
              </a:rPr>
            </a:br>
            <a:endParaRPr lang="en-US" altLang="en-US" sz="2400">
              <a:solidFill>
                <a:srgbClr val="000066"/>
              </a:solidFill>
              <a:latin typeface="Verdana" panose="020B0604030504040204" pitchFamily="34" charset="0"/>
            </a:endParaRPr>
          </a:p>
          <a:p>
            <a:pPr>
              <a:lnSpc>
                <a:spcPct val="90000"/>
              </a:lnSpc>
            </a:pPr>
            <a:endParaRPr lang="en-US" altLang="en-US" sz="2400"/>
          </a:p>
        </p:txBody>
      </p:sp>
      <p:pic>
        <p:nvPicPr>
          <p:cNvPr id="15365" name="Picture 5" descr="C:\Documents and Settings\wilh8903\Application Data\Microsoft\Media Catalog\CapitolPostCard1950s.jpg"/>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1173163" y="2438400"/>
            <a:ext cx="3810000" cy="2592388"/>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t>The Value of State Publications</a:t>
            </a:r>
          </a:p>
        </p:txBody>
      </p:sp>
      <p:sp>
        <p:nvSpPr>
          <p:cNvPr id="16388" name="Rectangle 4"/>
          <p:cNvSpPr>
            <a:spLocks noGrp="1" noChangeArrowheads="1"/>
          </p:cNvSpPr>
          <p:nvPr>
            <p:ph type="body" sz="half" idx="2"/>
          </p:nvPr>
        </p:nvSpPr>
        <p:spPr>
          <a:xfrm>
            <a:off x="4495800" y="1981200"/>
            <a:ext cx="4449763" cy="4114800"/>
          </a:xfrm>
        </p:spPr>
        <p:txBody>
          <a:bodyPr/>
          <a:lstStyle/>
          <a:p>
            <a:pPr>
              <a:lnSpc>
                <a:spcPct val="90000"/>
              </a:lnSpc>
            </a:pPr>
            <a:r>
              <a:rPr lang="en-US" altLang="en-US" sz="2400">
                <a:solidFill>
                  <a:srgbClr val="000066"/>
                </a:solidFill>
                <a:latin typeface="Verdana" panose="020B0604030504040204" pitchFamily="34" charset="0"/>
              </a:rPr>
              <a:t>State publications are an important part of the state's policy-making process. They tend to be the most current source for statistical data, and often contain information not available elsewhere. </a:t>
            </a:r>
          </a:p>
          <a:p>
            <a:pPr>
              <a:lnSpc>
                <a:spcPct val="90000"/>
              </a:lnSpc>
            </a:pPr>
            <a:r>
              <a:rPr lang="en-US" altLang="en-US" sz="2400">
                <a:solidFill>
                  <a:srgbClr val="000066"/>
                </a:solidFill>
                <a:latin typeface="Verdana" panose="020B0604030504040204" pitchFamily="34" charset="0"/>
              </a:rPr>
              <a:t>Topics: consumer, educational, regulatory, recreational, etc… </a:t>
            </a:r>
          </a:p>
          <a:p>
            <a:pPr>
              <a:lnSpc>
                <a:spcPct val="90000"/>
              </a:lnSpc>
            </a:pPr>
            <a:endParaRPr lang="en-US" altLang="en-US" sz="2400"/>
          </a:p>
        </p:txBody>
      </p:sp>
      <p:pic>
        <p:nvPicPr>
          <p:cNvPr id="16389" name="Picture 5" descr="C:\Documents and Settings\wilh8903\Application Data\Microsoft\Media Catalog\okctys03.jpg"/>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1173163" y="2209800"/>
            <a:ext cx="3170237" cy="35814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en-US" altLang="en-US"/>
              <a:t>How Do We Collect Them </a:t>
            </a:r>
          </a:p>
        </p:txBody>
      </p:sp>
      <p:sp>
        <p:nvSpPr>
          <p:cNvPr id="13315" name="Rectangle 3"/>
          <p:cNvSpPr>
            <a:spLocks noGrp="1" noChangeArrowheads="1"/>
          </p:cNvSpPr>
          <p:nvPr>
            <p:ph type="body" sz="half" idx="1"/>
          </p:nvPr>
        </p:nvSpPr>
        <p:spPr>
          <a:xfrm>
            <a:off x="914401" y="1981200"/>
            <a:ext cx="4949824" cy="4114800"/>
          </a:xfrm>
        </p:spPr>
        <p:txBody>
          <a:bodyPr/>
          <a:lstStyle/>
          <a:p>
            <a:pPr>
              <a:lnSpc>
                <a:spcPct val="90000"/>
              </a:lnSpc>
            </a:pPr>
            <a:r>
              <a:rPr lang="en-US" altLang="en-US" sz="2400" dirty="0">
                <a:solidFill>
                  <a:srgbClr val="000066"/>
                </a:solidFill>
                <a:latin typeface="Verdana" panose="020B0604030504040204" pitchFamily="34" charset="0"/>
              </a:rPr>
              <a:t>Every agency…which issues a state publication shall immediately deposit a maximum of twenty-five copies with the Publications Clearinghouse."</a:t>
            </a:r>
            <a:br>
              <a:rPr lang="en-US" altLang="en-US" sz="2400" dirty="0">
                <a:solidFill>
                  <a:srgbClr val="000066"/>
                </a:solidFill>
                <a:latin typeface="Verdana" panose="020B0604030504040204" pitchFamily="34" charset="0"/>
              </a:rPr>
            </a:br>
            <a:r>
              <a:rPr lang="en-US" altLang="en-US" sz="2400" dirty="0">
                <a:solidFill>
                  <a:srgbClr val="000066"/>
                </a:solidFill>
                <a:latin typeface="Verdana" panose="020B0604030504040204" pitchFamily="34" charset="0"/>
              </a:rPr>
              <a:t/>
            </a:r>
            <a:br>
              <a:rPr lang="en-US" altLang="en-US" sz="2400" dirty="0">
                <a:solidFill>
                  <a:srgbClr val="000066"/>
                </a:solidFill>
                <a:latin typeface="Verdana" panose="020B0604030504040204" pitchFamily="34" charset="0"/>
              </a:rPr>
            </a:br>
            <a:endParaRPr lang="en-US" altLang="en-US" sz="2400" dirty="0">
              <a:solidFill>
                <a:srgbClr val="000066"/>
              </a:solidFill>
              <a:latin typeface="Verdana" panose="020B0604030504040204" pitchFamily="34" charset="0"/>
            </a:endParaRPr>
          </a:p>
          <a:p>
            <a:pPr>
              <a:lnSpc>
                <a:spcPct val="90000"/>
              </a:lnSpc>
            </a:pPr>
            <a:r>
              <a:rPr lang="en-US" altLang="en-US" sz="2400" dirty="0">
                <a:solidFill>
                  <a:srgbClr val="000066"/>
                </a:solidFill>
                <a:latin typeface="Verdana" panose="020B0604030504040204" pitchFamily="34" charset="0"/>
              </a:rPr>
              <a:t> </a:t>
            </a:r>
            <a:r>
              <a:rPr lang="en-US" altLang="en-US" sz="2400" dirty="0">
                <a:latin typeface="Verdana" panose="020B0604030504040204" pitchFamily="34" charset="0"/>
              </a:rPr>
              <a:t>Oklahoma Department</a:t>
            </a:r>
          </a:p>
          <a:p>
            <a:pPr>
              <a:lnSpc>
                <a:spcPct val="90000"/>
              </a:lnSpc>
              <a:buFont typeface="Wingdings" panose="05000000000000000000" pitchFamily="2" charset="2"/>
              <a:buNone/>
            </a:pPr>
            <a:r>
              <a:rPr lang="en-US" altLang="en-US" sz="2400" dirty="0">
                <a:latin typeface="Verdana" panose="020B0604030504040204" pitchFamily="34" charset="0"/>
              </a:rPr>
              <a:t>      of Libraries Oklahoma</a:t>
            </a:r>
          </a:p>
          <a:p>
            <a:pPr>
              <a:lnSpc>
                <a:spcPct val="90000"/>
              </a:lnSpc>
              <a:buFont typeface="Wingdings" panose="05000000000000000000" pitchFamily="2" charset="2"/>
              <a:buNone/>
            </a:pPr>
            <a:r>
              <a:rPr lang="en-US" altLang="en-US" sz="2400" dirty="0">
                <a:latin typeface="Verdana" panose="020B0604030504040204" pitchFamily="34" charset="0"/>
              </a:rPr>
              <a:t>      Publications </a:t>
            </a:r>
            <a:r>
              <a:rPr lang="en-US" altLang="en-US" sz="2400" dirty="0">
                <a:latin typeface="Verdana" panose="020B0604030504040204" pitchFamily="34" charset="0"/>
                <a:hlinkClick r:id="rId2"/>
              </a:rPr>
              <a:t>Clearinghouse</a:t>
            </a:r>
            <a:endParaRPr lang="en-US" altLang="en-US" sz="2400" dirty="0">
              <a:latin typeface="Verdana" panose="020B0604030504040204" pitchFamily="34" charset="0"/>
            </a:endParaRPr>
          </a:p>
          <a:p>
            <a:pPr>
              <a:lnSpc>
                <a:spcPct val="90000"/>
              </a:lnSpc>
              <a:buFont typeface="Wingdings" panose="05000000000000000000" pitchFamily="2" charset="2"/>
              <a:buNone/>
            </a:pPr>
            <a:r>
              <a:rPr lang="en-US" altLang="en-US" sz="2400" dirty="0">
                <a:solidFill>
                  <a:srgbClr val="000066"/>
                </a:solidFill>
                <a:latin typeface="Verdana" panose="020B0604030504040204" pitchFamily="34" charset="0"/>
              </a:rPr>
              <a:t>      (OPC)</a:t>
            </a:r>
          </a:p>
          <a:p>
            <a:pPr>
              <a:lnSpc>
                <a:spcPct val="90000"/>
              </a:lnSpc>
              <a:buFont typeface="Wingdings" panose="05000000000000000000" pitchFamily="2" charset="2"/>
              <a:buNone/>
            </a:pPr>
            <a:endParaRPr lang="en-US" altLang="en-US" sz="2400" dirty="0"/>
          </a:p>
        </p:txBody>
      </p:sp>
      <p:pic>
        <p:nvPicPr>
          <p:cNvPr id="13317" name="Picture 5" descr="C:\Documents and Settings\wilh8903\Application Data\Microsoft\Media Catalog\SO01Cover.jpg"/>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864225" y="1752600"/>
            <a:ext cx="3081338" cy="417512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en-US" altLang="en-US"/>
              <a:t>The Oklahoma Publications Clearinghouse</a:t>
            </a:r>
          </a:p>
        </p:txBody>
      </p:sp>
      <p:sp>
        <p:nvSpPr>
          <p:cNvPr id="17412" name="Rectangle 4"/>
          <p:cNvSpPr>
            <a:spLocks noGrp="1" noChangeArrowheads="1"/>
          </p:cNvSpPr>
          <p:nvPr>
            <p:ph type="body" sz="half" idx="2"/>
          </p:nvPr>
        </p:nvSpPr>
        <p:spPr>
          <a:xfrm>
            <a:off x="4724400" y="1981200"/>
            <a:ext cx="4221163" cy="4114800"/>
          </a:xfrm>
        </p:spPr>
        <p:txBody>
          <a:bodyPr/>
          <a:lstStyle/>
          <a:p>
            <a:pPr>
              <a:lnSpc>
                <a:spcPct val="90000"/>
              </a:lnSpc>
            </a:pPr>
            <a:r>
              <a:rPr lang="en-US" altLang="en-US" sz="2000" dirty="0">
                <a:latin typeface="Arial Black" panose="020B0A04020102020204" pitchFamily="34" charset="0"/>
              </a:rPr>
              <a:t>The OPC was established by legislation in 1978 and </a:t>
            </a:r>
            <a:r>
              <a:rPr lang="en-US" altLang="en-US" sz="2000" dirty="0">
                <a:solidFill>
                  <a:srgbClr val="000066"/>
                </a:solidFill>
                <a:latin typeface="Arial Black" panose="020B0A04020102020204" pitchFamily="34" charset="0"/>
              </a:rPr>
              <a:t>charged with the responsibility "to establish an Oklahoma government publications depository library system for the use of the citizens of the State of Oklahoma; to collect state publications from every agency and to retain and preserve permanently copies of all such publications."</a:t>
            </a:r>
          </a:p>
          <a:p>
            <a:pPr>
              <a:lnSpc>
                <a:spcPct val="90000"/>
              </a:lnSpc>
            </a:pPr>
            <a:endParaRPr lang="en-US" altLang="en-US" sz="2400" dirty="0">
              <a:latin typeface="Arial Black" panose="020B0A04020102020204" pitchFamily="34" charset="0"/>
            </a:endParaRPr>
          </a:p>
        </p:txBody>
      </p:sp>
      <p:pic>
        <p:nvPicPr>
          <p:cNvPr id="17413" name="Picture 5" descr="C:\Documents and Settings\wilh8903\Application Data\Microsoft\Media Catalog\oklahs02.jpg"/>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1673225" y="1981200"/>
            <a:ext cx="2808288" cy="41148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953000" y="228600"/>
            <a:ext cx="7848600" cy="1447800"/>
          </a:xfrm>
        </p:spPr>
        <p:txBody>
          <a:bodyPr/>
          <a:lstStyle/>
          <a:p>
            <a:r>
              <a:rPr lang="en-US" altLang="en-US"/>
              <a:t>          OPC </a:t>
            </a:r>
            <a:br>
              <a:rPr lang="en-US" altLang="en-US"/>
            </a:br>
            <a:r>
              <a:rPr lang="en-US" altLang="en-US"/>
              <a:t>   Official Duties </a:t>
            </a:r>
          </a:p>
        </p:txBody>
      </p:sp>
      <p:sp>
        <p:nvSpPr>
          <p:cNvPr id="20483" name="Rectangle 3"/>
          <p:cNvSpPr>
            <a:spLocks noGrp="1" noChangeArrowheads="1"/>
          </p:cNvSpPr>
          <p:nvPr>
            <p:ph type="body" sz="half" idx="1"/>
          </p:nvPr>
        </p:nvSpPr>
        <p:spPr>
          <a:xfrm>
            <a:off x="1173163" y="457200"/>
            <a:ext cx="3810000" cy="5638800"/>
          </a:xfrm>
        </p:spPr>
        <p:txBody>
          <a:bodyPr/>
          <a:lstStyle/>
          <a:p>
            <a:pPr>
              <a:lnSpc>
                <a:spcPct val="90000"/>
              </a:lnSpc>
            </a:pPr>
            <a:r>
              <a:rPr lang="en-US" altLang="en-US" sz="2400">
                <a:solidFill>
                  <a:srgbClr val="000066"/>
                </a:solidFill>
                <a:latin typeface="Verdana" panose="020B0604030504040204" pitchFamily="34" charset="0"/>
              </a:rPr>
              <a:t>To collect state publications from every agency and to retain and preserve them </a:t>
            </a:r>
            <a:br>
              <a:rPr lang="en-US" altLang="en-US" sz="2400">
                <a:solidFill>
                  <a:srgbClr val="000066"/>
                </a:solidFill>
                <a:latin typeface="Verdana" panose="020B0604030504040204" pitchFamily="34" charset="0"/>
              </a:rPr>
            </a:br>
            <a:endParaRPr lang="en-US" altLang="en-US" sz="2400">
              <a:solidFill>
                <a:srgbClr val="000066"/>
              </a:solidFill>
              <a:latin typeface="Verdana" panose="020B0604030504040204" pitchFamily="34" charset="0"/>
            </a:endParaRPr>
          </a:p>
          <a:p>
            <a:pPr>
              <a:lnSpc>
                <a:spcPct val="90000"/>
              </a:lnSpc>
            </a:pPr>
            <a:r>
              <a:rPr lang="en-US" altLang="en-US" sz="2400">
                <a:solidFill>
                  <a:srgbClr val="000066"/>
                </a:solidFill>
                <a:latin typeface="Verdana" panose="020B0604030504040204" pitchFamily="34" charset="0"/>
              </a:rPr>
              <a:t>To compile and maintain a permanent record of state publications </a:t>
            </a:r>
            <a:br>
              <a:rPr lang="en-US" altLang="en-US" sz="2400">
                <a:solidFill>
                  <a:srgbClr val="000066"/>
                </a:solidFill>
                <a:latin typeface="Verdana" panose="020B0604030504040204" pitchFamily="34" charset="0"/>
              </a:rPr>
            </a:br>
            <a:endParaRPr lang="en-US" altLang="en-US" sz="2400">
              <a:solidFill>
                <a:srgbClr val="000066"/>
              </a:solidFill>
              <a:latin typeface="Verdana" panose="020B0604030504040204" pitchFamily="34" charset="0"/>
            </a:endParaRPr>
          </a:p>
          <a:p>
            <a:pPr>
              <a:lnSpc>
                <a:spcPct val="90000"/>
              </a:lnSpc>
            </a:pPr>
            <a:r>
              <a:rPr lang="en-US" altLang="en-US" sz="2400">
                <a:solidFill>
                  <a:srgbClr val="000066"/>
                </a:solidFill>
                <a:latin typeface="Verdana" panose="020B0604030504040204" pitchFamily="34" charset="0"/>
              </a:rPr>
              <a:t>To establish a state publications depository library system </a:t>
            </a:r>
          </a:p>
          <a:p>
            <a:pPr>
              <a:lnSpc>
                <a:spcPct val="90000"/>
              </a:lnSpc>
            </a:pPr>
            <a:endParaRPr lang="en-US" altLang="en-US" sz="2400"/>
          </a:p>
        </p:txBody>
      </p:sp>
      <p:pic>
        <p:nvPicPr>
          <p:cNvPr id="20485" name="Picture 5" descr="C:\Documents and Settings\wilh8903\Application Data\Microsoft\Media Catalog\tulsas01.jpg"/>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743575" y="1981200"/>
            <a:ext cx="2593975" cy="41148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257800" y="457200"/>
            <a:ext cx="7772400" cy="152400"/>
          </a:xfrm>
        </p:spPr>
        <p:txBody>
          <a:bodyPr/>
          <a:lstStyle/>
          <a:p>
            <a:endParaRPr lang="en-US" altLang="en-US"/>
          </a:p>
        </p:txBody>
      </p:sp>
      <p:sp>
        <p:nvSpPr>
          <p:cNvPr id="18435" name="Rectangle 3"/>
          <p:cNvSpPr>
            <a:spLocks noGrp="1" noChangeArrowheads="1"/>
          </p:cNvSpPr>
          <p:nvPr>
            <p:ph type="body" sz="half" idx="1"/>
          </p:nvPr>
        </p:nvSpPr>
        <p:spPr>
          <a:xfrm>
            <a:off x="1173163" y="228600"/>
            <a:ext cx="3810000" cy="5867400"/>
          </a:xfrm>
        </p:spPr>
        <p:txBody>
          <a:bodyPr/>
          <a:lstStyle/>
          <a:p>
            <a:pPr>
              <a:lnSpc>
                <a:spcPct val="90000"/>
              </a:lnSpc>
            </a:pPr>
            <a:r>
              <a:rPr lang="en-US" altLang="en-US" sz="2000" dirty="0">
                <a:solidFill>
                  <a:srgbClr val="000066"/>
                </a:solidFill>
                <a:latin typeface="Verdana" panose="020B0604030504040204" pitchFamily="34" charset="0"/>
              </a:rPr>
              <a:t>In 1985, the Oklahoma Department of Libraries initiated a program to microfilm state government publications</a:t>
            </a:r>
            <a:r>
              <a:rPr lang="en-US" altLang="en-US" sz="2000" dirty="0" smtClean="0">
                <a:solidFill>
                  <a:srgbClr val="000066"/>
                </a:solidFill>
                <a:latin typeface="Verdana" panose="020B0604030504040204" pitchFamily="34" charset="0"/>
              </a:rPr>
              <a:t>.</a:t>
            </a:r>
          </a:p>
          <a:p>
            <a:pPr>
              <a:lnSpc>
                <a:spcPct val="90000"/>
              </a:lnSpc>
            </a:pPr>
            <a:endParaRPr lang="en-US" altLang="en-US" sz="2000" dirty="0">
              <a:solidFill>
                <a:srgbClr val="000066"/>
              </a:solidFill>
              <a:latin typeface="Verdana" panose="020B0604030504040204" pitchFamily="34" charset="0"/>
            </a:endParaRPr>
          </a:p>
          <a:p>
            <a:pPr>
              <a:lnSpc>
                <a:spcPct val="90000"/>
              </a:lnSpc>
            </a:pPr>
            <a:r>
              <a:rPr lang="en-US" altLang="en-US" sz="2000" dirty="0" smtClean="0">
                <a:solidFill>
                  <a:srgbClr val="000066"/>
                </a:solidFill>
                <a:latin typeface="Verdana" panose="020B0604030504040204" pitchFamily="34" charset="0"/>
              </a:rPr>
              <a:t>This </a:t>
            </a:r>
            <a:r>
              <a:rPr lang="en-US" altLang="en-US" sz="2000" dirty="0">
                <a:solidFill>
                  <a:srgbClr val="000066"/>
                </a:solidFill>
                <a:latin typeface="Verdana" panose="020B0604030504040204" pitchFamily="34" charset="0"/>
              </a:rPr>
              <a:t>program enabled all depository libraries within the Oklahoma Publications Clearinghouse system to receive copies of all available publications. </a:t>
            </a:r>
            <a:endParaRPr lang="en-US" altLang="en-US" sz="2000" dirty="0" smtClean="0">
              <a:solidFill>
                <a:srgbClr val="000066"/>
              </a:solidFill>
              <a:latin typeface="Verdana" panose="020B0604030504040204" pitchFamily="34" charset="0"/>
            </a:endParaRPr>
          </a:p>
          <a:p>
            <a:pPr>
              <a:lnSpc>
                <a:spcPct val="90000"/>
              </a:lnSpc>
            </a:pPr>
            <a:endParaRPr lang="en-US" altLang="en-US" sz="2000" dirty="0">
              <a:solidFill>
                <a:srgbClr val="000066"/>
              </a:solidFill>
              <a:latin typeface="Verdana" panose="020B0604030504040204" pitchFamily="34" charset="0"/>
            </a:endParaRPr>
          </a:p>
          <a:p>
            <a:pPr>
              <a:lnSpc>
                <a:spcPct val="90000"/>
              </a:lnSpc>
            </a:pPr>
            <a:r>
              <a:rPr lang="en-US" altLang="en-US" sz="2000" dirty="0" smtClean="0">
                <a:solidFill>
                  <a:srgbClr val="000066"/>
                </a:solidFill>
                <a:latin typeface="Verdana" panose="020B0604030504040204" pitchFamily="34" charset="0"/>
              </a:rPr>
              <a:t>Prior </a:t>
            </a:r>
            <a:r>
              <a:rPr lang="en-US" altLang="en-US" sz="2000" dirty="0">
                <a:solidFill>
                  <a:srgbClr val="000066"/>
                </a:solidFill>
                <a:latin typeface="Verdana" panose="020B0604030504040204" pitchFamily="34" charset="0"/>
              </a:rPr>
              <a:t>to 1985, only six libraries were designated as total depositories within the OPC system, and as such, received copies of all available publications.</a:t>
            </a:r>
          </a:p>
          <a:p>
            <a:pPr>
              <a:lnSpc>
                <a:spcPct val="90000"/>
              </a:lnSpc>
            </a:pPr>
            <a:endParaRPr lang="en-US" altLang="en-US" sz="2000" dirty="0"/>
          </a:p>
        </p:txBody>
      </p:sp>
      <p:pic>
        <p:nvPicPr>
          <p:cNvPr id="18439" name="Picture 7" descr="C:\Documents and Settings\wilh8903\Application Data\Microsoft\Media Catalog\Copy of SoonerCover.jpg"/>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105400" y="914400"/>
            <a:ext cx="3435350" cy="518160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Designs\Dad`s Tie.pot</Template>
  <TotalTime>97</TotalTime>
  <Words>377</Words>
  <Application>Microsoft Office PowerPoint</Application>
  <PresentationFormat>On-screen Show (4:3)</PresentationFormat>
  <Paragraphs>38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Times New Roman</vt:lpstr>
      <vt:lpstr>Arial</vt:lpstr>
      <vt:lpstr>Wingdings</vt:lpstr>
      <vt:lpstr>Verdana</vt:lpstr>
      <vt:lpstr>Arial Black</vt:lpstr>
      <vt:lpstr>Dad`s Tie</vt:lpstr>
      <vt:lpstr>A History of Oklahoma Documents</vt:lpstr>
      <vt:lpstr>The State of Oklahoma </vt:lpstr>
      <vt:lpstr>What are State Publications?</vt:lpstr>
      <vt:lpstr>Where Do they Come From? </vt:lpstr>
      <vt:lpstr>The Value of State Publications</vt:lpstr>
      <vt:lpstr>How Do We Collect Them </vt:lpstr>
      <vt:lpstr>The Oklahoma Publications Clearinghouse</vt:lpstr>
      <vt:lpstr>          OPC     Official Duties </vt:lpstr>
      <vt:lpstr>PowerPoint Presentation</vt:lpstr>
      <vt:lpstr>Oklahoma Depositories Today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Wilhite, Jeffrey M.</dc:creator>
  <cp:lastModifiedBy>Wilhite, Jeffrey M.</cp:lastModifiedBy>
  <cp:revision>6</cp:revision>
  <dcterms:created xsi:type="dcterms:W3CDTF">1601-01-01T00:00:00Z</dcterms:created>
  <dcterms:modified xsi:type="dcterms:W3CDTF">2015-09-10T15:18:09Z</dcterms:modified>
</cp:coreProperties>
</file>